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705099-9F70-4BD1-AA65-F54ABCD5C0A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9BD59-AD92-49A2-9BBF-07CF2FF873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Write the Vision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791200"/>
            <a:ext cx="8077200" cy="58521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Louis G. Hulsey</a:t>
            </a:r>
          </a:p>
          <a:p>
            <a:r>
              <a:rPr lang="en-US" dirty="0" smtClean="0"/>
              <a:t>December 27, 2009</a:t>
            </a:r>
          </a:p>
          <a:p>
            <a:r>
              <a:rPr lang="en-US" dirty="0" smtClean="0"/>
              <a:t>Living Waters Church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is a difference between a vision and goals.</a:t>
            </a:r>
          </a:p>
          <a:p>
            <a:r>
              <a:rPr lang="en-US" b="1" dirty="0" smtClean="0"/>
              <a:t>A vision may be </a:t>
            </a:r>
          </a:p>
          <a:p>
            <a:pPr lvl="1"/>
            <a:r>
              <a:rPr lang="en-US" b="1" dirty="0" smtClean="0"/>
              <a:t>Intangible</a:t>
            </a:r>
          </a:p>
          <a:p>
            <a:pPr lvl="1"/>
            <a:r>
              <a:rPr lang="en-US" b="1" dirty="0" smtClean="0"/>
              <a:t>Unquantifiable and </a:t>
            </a:r>
          </a:p>
          <a:p>
            <a:pPr lvl="1"/>
            <a:r>
              <a:rPr lang="en-US" b="1" dirty="0" smtClean="0"/>
              <a:t>Indefinite in time</a:t>
            </a:r>
          </a:p>
          <a:p>
            <a:r>
              <a:rPr lang="en-US" b="1" dirty="0" smtClean="0"/>
              <a:t>A vision may be “pie in the sky by and by.”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goal must be </a:t>
            </a:r>
          </a:p>
          <a:p>
            <a:pPr lvl="1"/>
            <a:r>
              <a:rPr lang="en-US" b="1" dirty="0" smtClean="0"/>
              <a:t>tangible </a:t>
            </a:r>
          </a:p>
          <a:p>
            <a:pPr lvl="1"/>
            <a:r>
              <a:rPr lang="en-US" b="1" dirty="0" smtClean="0"/>
              <a:t>quantifiable and </a:t>
            </a:r>
          </a:p>
          <a:p>
            <a:pPr lvl="1"/>
            <a:r>
              <a:rPr lang="en-US" b="1" dirty="0" smtClean="0"/>
              <a:t>accomplished by a certain time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Vision	:  To Have A More Intimate Relationship With My Wife (Intangible, indefinite, &amp; unquantifiable).</a:t>
            </a:r>
          </a:p>
          <a:p>
            <a:r>
              <a:rPr lang="en-US" b="1" dirty="0" smtClean="0"/>
              <a:t>Goals: (tangible, quantifiable, &amp; dateable)</a:t>
            </a:r>
          </a:p>
          <a:p>
            <a:pPr lvl="1"/>
            <a:r>
              <a:rPr lang="en-US" b="1" dirty="0" smtClean="0"/>
              <a:t>Listen carefully to her for 15 days rehearse the events of her day.</a:t>
            </a:r>
          </a:p>
          <a:p>
            <a:pPr lvl="1"/>
            <a:r>
              <a:rPr lang="en-US" b="1" dirty="0" smtClean="0"/>
              <a:t>Consistently carry out the trash as often as necessary for 21 days.</a:t>
            </a:r>
          </a:p>
          <a:p>
            <a:pPr lvl="1"/>
            <a:r>
              <a:rPr lang="en-US" b="1" dirty="0" smtClean="0"/>
              <a:t>Vacuum floors, do laundry, and dust, once each week for 3 weeks.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are different types of goals for different types of visions.</a:t>
            </a:r>
          </a:p>
          <a:p>
            <a:pPr lvl="1"/>
            <a:r>
              <a:rPr lang="en-US" b="1" dirty="0" smtClean="0"/>
              <a:t>Spiritual goals</a:t>
            </a:r>
          </a:p>
          <a:p>
            <a:pPr lvl="1"/>
            <a:r>
              <a:rPr lang="en-US" b="1" dirty="0" smtClean="0"/>
              <a:t>Health goals</a:t>
            </a:r>
          </a:p>
          <a:p>
            <a:pPr lvl="1"/>
            <a:r>
              <a:rPr lang="en-US" b="1" dirty="0" smtClean="0"/>
              <a:t>Educational goals</a:t>
            </a:r>
          </a:p>
          <a:p>
            <a:pPr lvl="1"/>
            <a:r>
              <a:rPr lang="en-US" b="1" dirty="0" smtClean="0"/>
              <a:t>Professional or occupational goals</a:t>
            </a:r>
          </a:p>
          <a:p>
            <a:pPr lvl="1"/>
            <a:r>
              <a:rPr lang="en-US" b="1" dirty="0" smtClean="0"/>
              <a:t>Personal goals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God’s vision is for you to become like Him.</a:t>
            </a:r>
          </a:p>
          <a:p>
            <a:pPr lvl="1"/>
            <a:r>
              <a:rPr lang="en-US" b="1" dirty="0" smtClean="0"/>
              <a:t>To be faithful as He is faithful</a:t>
            </a:r>
          </a:p>
          <a:p>
            <a:pPr lvl="1"/>
            <a:r>
              <a:rPr lang="en-US" b="1" dirty="0" smtClean="0"/>
              <a:t>To love like He loves</a:t>
            </a:r>
          </a:p>
          <a:p>
            <a:pPr lvl="1"/>
            <a:r>
              <a:rPr lang="en-US" b="1" dirty="0" smtClean="0"/>
              <a:t>To love truth because He is the Truth</a:t>
            </a:r>
          </a:p>
          <a:p>
            <a:pPr lvl="1"/>
            <a:r>
              <a:rPr lang="en-US" b="1" dirty="0" smtClean="0"/>
              <a:t>To be holy for He is holy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vision of the Lord is for revival in our lives. </a:t>
            </a:r>
          </a:p>
          <a:p>
            <a:r>
              <a:rPr lang="en-US" b="1" dirty="0" smtClean="0"/>
              <a:t>He wants to pour out His power upon His people:  </a:t>
            </a:r>
          </a:p>
          <a:p>
            <a:pPr lvl="1"/>
            <a:r>
              <a:rPr lang="en-US" b="1" dirty="0" smtClean="0"/>
              <a:t>Power to discern:</a:t>
            </a:r>
          </a:p>
          <a:p>
            <a:pPr lvl="1"/>
            <a:r>
              <a:rPr lang="en-US" b="1" dirty="0" smtClean="0"/>
              <a:t>Good from evil </a:t>
            </a:r>
          </a:p>
          <a:p>
            <a:pPr lvl="1"/>
            <a:r>
              <a:rPr lang="en-US" b="1" dirty="0" smtClean="0"/>
              <a:t>Right from wrong </a:t>
            </a:r>
          </a:p>
          <a:p>
            <a:pPr lvl="1"/>
            <a:r>
              <a:rPr lang="en-US" b="1" dirty="0" smtClean="0"/>
              <a:t>Love from hatred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God’s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Lord wants to fill you with His love, to help you love others who do not love themselves.</a:t>
            </a:r>
          </a:p>
          <a:p>
            <a:r>
              <a:rPr lang="en-US" b="1" dirty="0" smtClean="0"/>
              <a:t>Love covers a multitude of sins.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Lord wants to fill you with His wisdom.</a:t>
            </a:r>
          </a:p>
          <a:p>
            <a:r>
              <a:rPr lang="en-US" b="1" dirty="0" smtClean="0"/>
              <a:t>  Wisdom is to love and to do right and to hate wrong.</a:t>
            </a:r>
          </a:p>
          <a:p>
            <a:r>
              <a:rPr lang="en-US" b="1" dirty="0" smtClean="0"/>
              <a:t>Wisdom is knowing how to choose life and not death, good and not evil.</a:t>
            </a:r>
          </a:p>
          <a:p>
            <a:r>
              <a:rPr lang="en-US" b="1" dirty="0" smtClean="0"/>
              <a:t>The anointing of the Lord will give you boldness and authority over the works of darkness.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Hab. 2:2, “And the LORD answered me, and said, Write the vision, and make </a:t>
            </a:r>
            <a:r>
              <a:rPr lang="en-US" b="1" i="1" dirty="0" smtClean="0"/>
              <a:t>it</a:t>
            </a:r>
            <a:r>
              <a:rPr lang="en-US" b="1" dirty="0" smtClean="0"/>
              <a:t> plain upon tables, that he may run that </a:t>
            </a:r>
            <a:r>
              <a:rPr lang="en-US" b="1" dirty="0" err="1" smtClean="0"/>
              <a:t>readeth</a:t>
            </a:r>
            <a:r>
              <a:rPr lang="en-US" b="1" dirty="0" smtClean="0"/>
              <a:t> it.”</a:t>
            </a:r>
          </a:p>
          <a:p>
            <a:endParaRPr lang="en-US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Has a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 has a vision and a plan for Himself and for His people.</a:t>
            </a:r>
          </a:p>
          <a:p>
            <a:r>
              <a:rPr lang="en-US" b="1" dirty="0" smtClean="0"/>
              <a:t>That vision is revealed by His prophets.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Has a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God has a vision of you and for you.</a:t>
            </a:r>
          </a:p>
          <a:p>
            <a:pPr lvl="1"/>
            <a:r>
              <a:rPr lang="en-US" b="1" dirty="0" smtClean="0"/>
              <a:t>Of who you are and</a:t>
            </a:r>
          </a:p>
          <a:p>
            <a:pPr lvl="1"/>
            <a:r>
              <a:rPr lang="en-US" b="1" dirty="0" smtClean="0"/>
              <a:t>What you shall become</a:t>
            </a:r>
          </a:p>
          <a:p>
            <a:r>
              <a:rPr lang="en-US" b="1" dirty="0" smtClean="0"/>
              <a:t>How does God see you?</a:t>
            </a:r>
          </a:p>
          <a:p>
            <a:r>
              <a:rPr lang="en-US" b="1" dirty="0" smtClean="0"/>
              <a:t>How do you see yourself?</a:t>
            </a:r>
          </a:p>
          <a:p>
            <a:r>
              <a:rPr lang="en-US" b="1" dirty="0" smtClean="0"/>
              <a:t>This depends on what you believe about God and about yourself.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God’s Vision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List the things you do that make you feel useful.</a:t>
            </a:r>
          </a:p>
          <a:p>
            <a:r>
              <a:rPr lang="en-US" b="1" dirty="0" smtClean="0"/>
              <a:t>List the things that you do that pleases God most.</a:t>
            </a:r>
          </a:p>
          <a:p>
            <a:r>
              <a:rPr lang="en-US" b="1" dirty="0" smtClean="0"/>
              <a:t>List the 10 things most valuable in your life.</a:t>
            </a:r>
          </a:p>
          <a:p>
            <a:r>
              <a:rPr lang="en-US" b="1" dirty="0" smtClean="0"/>
              <a:t>List the 5 things are you most committed to in life.</a:t>
            </a:r>
          </a:p>
          <a:p>
            <a:r>
              <a:rPr lang="en-US" b="1" dirty="0" smtClean="0"/>
              <a:t>List some of the things that are not negotiable with you.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Discovering God’s Vision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List your strengths.</a:t>
            </a:r>
          </a:p>
          <a:p>
            <a:r>
              <a:rPr lang="en-US" b="1" dirty="0" smtClean="0"/>
              <a:t>List your weaknesses.</a:t>
            </a:r>
          </a:p>
          <a:p>
            <a:r>
              <a:rPr lang="en-US" b="1" dirty="0" smtClean="0"/>
              <a:t>List the things you are doing right now to reach your full potential.</a:t>
            </a:r>
          </a:p>
          <a:p>
            <a:r>
              <a:rPr lang="en-US" b="1" dirty="0" smtClean="0"/>
              <a:t>List the things you can change about your world.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God’s Vision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List your life-guiding principles that define who you are.</a:t>
            </a:r>
          </a:p>
          <a:p>
            <a:r>
              <a:rPr lang="en-US" b="1" dirty="0" smtClean="0"/>
              <a:t>List the five most important roles in your life.</a:t>
            </a:r>
          </a:p>
          <a:p>
            <a:r>
              <a:rPr lang="en-US" b="1" dirty="0" smtClean="0"/>
              <a:t>List and prioritize the greatest needs that you can do something about.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the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Bring your good intentions to life.</a:t>
            </a:r>
          </a:p>
          <a:p>
            <a:r>
              <a:rPr lang="en-US" b="1" dirty="0" smtClean="0"/>
              <a:t>Prov. 29:18, “Where </a:t>
            </a:r>
            <a:r>
              <a:rPr lang="en-US" b="1" i="1" dirty="0" smtClean="0"/>
              <a:t>there is</a:t>
            </a:r>
            <a:r>
              <a:rPr lang="en-US" b="1" dirty="0" smtClean="0"/>
              <a:t> no vision, the people perish: but he that </a:t>
            </a:r>
            <a:r>
              <a:rPr lang="en-US" b="1" dirty="0" err="1" smtClean="0"/>
              <a:t>keepeth</a:t>
            </a:r>
            <a:r>
              <a:rPr lang="en-US" b="1" dirty="0" smtClean="0"/>
              <a:t> the law, happy </a:t>
            </a:r>
            <a:r>
              <a:rPr lang="en-US" b="1" i="1" dirty="0" smtClean="0"/>
              <a:t>is</a:t>
            </a:r>
            <a:r>
              <a:rPr lang="en-US" b="1" dirty="0" smtClean="0"/>
              <a:t> he,” (KJV).</a:t>
            </a:r>
          </a:p>
          <a:p>
            <a:r>
              <a:rPr lang="en-US" b="1" dirty="0" smtClean="0"/>
              <a:t>Prov. 29:18, “Where there is no vision, the people cast off restraint; But he that </a:t>
            </a:r>
            <a:r>
              <a:rPr lang="en-US" b="1" dirty="0" err="1" smtClean="0"/>
              <a:t>keepeth</a:t>
            </a:r>
            <a:r>
              <a:rPr lang="en-US" b="1" dirty="0" smtClean="0"/>
              <a:t> the law, happy is he,” (</a:t>
            </a:r>
            <a:r>
              <a:rPr lang="en-US" b="1" i="1" dirty="0" smtClean="0"/>
              <a:t>American Standard Version)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Prov. 29:18, “When prophecy shall fail, the people shall be scattered abroad: but he that </a:t>
            </a:r>
            <a:r>
              <a:rPr lang="en-US" b="1" dirty="0" err="1" smtClean="0"/>
              <a:t>keepeth</a:t>
            </a:r>
            <a:r>
              <a:rPr lang="en-US" b="1" dirty="0" smtClean="0"/>
              <a:t> the law, is blessed,” (</a:t>
            </a:r>
            <a:r>
              <a:rPr lang="en-US" b="1" i="1" dirty="0" smtClean="0"/>
              <a:t>1899 Douay-Rheims Bible)</a:t>
            </a:r>
            <a:r>
              <a:rPr lang="en-US" b="1" dirty="0" smtClean="0"/>
              <a:t>.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Faith 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Faith begins with a vision.</a:t>
            </a:r>
          </a:p>
          <a:p>
            <a:r>
              <a:rPr lang="en-US" b="1" dirty="0" smtClean="0"/>
              <a:t>You cannot have faith without a vision.</a:t>
            </a:r>
          </a:p>
          <a:p>
            <a:r>
              <a:rPr lang="en-US" b="1" dirty="0" smtClean="0"/>
              <a:t>Heb 11:1, “Now faith is the substance of things hoped for, the evidence of things not seen.”</a:t>
            </a:r>
          </a:p>
          <a:p>
            <a:r>
              <a:rPr lang="en-US" b="1" dirty="0" smtClean="0"/>
              <a:t>Faith pleases God.</a:t>
            </a:r>
          </a:p>
          <a:p>
            <a:r>
              <a:rPr lang="en-US" b="1" dirty="0" smtClean="0"/>
              <a:t>Heb. 11:6, “But without faith </a:t>
            </a:r>
            <a:r>
              <a:rPr lang="en-US" b="1" i="1" dirty="0" smtClean="0"/>
              <a:t>it is</a:t>
            </a:r>
            <a:r>
              <a:rPr lang="en-US" b="1" dirty="0" smtClean="0"/>
              <a:t> impossible to please </a:t>
            </a:r>
            <a:r>
              <a:rPr lang="en-US" b="1" i="1" dirty="0" smtClean="0"/>
              <a:t>him</a:t>
            </a:r>
            <a:r>
              <a:rPr lang="en-US" b="1" dirty="0" smtClean="0"/>
              <a:t>: for he that cometh to God must believe that he is, and </a:t>
            </a:r>
            <a:r>
              <a:rPr lang="en-US" b="1" i="1" dirty="0" smtClean="0"/>
              <a:t>that</a:t>
            </a:r>
            <a:r>
              <a:rPr lang="en-US" b="1" dirty="0" smtClean="0"/>
              <a:t> he is a </a:t>
            </a:r>
            <a:r>
              <a:rPr lang="en-US" b="1" dirty="0" err="1" smtClean="0"/>
              <a:t>rewarder</a:t>
            </a:r>
            <a:r>
              <a:rPr lang="en-US" b="1" dirty="0" smtClean="0"/>
              <a:t> of them that diligently seek him.”</a:t>
            </a:r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54</TotalTime>
  <Words>692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Write the Vision</vt:lpstr>
      <vt:lpstr>Write the Vision</vt:lpstr>
      <vt:lpstr>God Has a Vision</vt:lpstr>
      <vt:lpstr>God Has a Vision</vt:lpstr>
      <vt:lpstr>Discovering God’s Vision For You</vt:lpstr>
      <vt:lpstr>Discovering God’s Vision For You</vt:lpstr>
      <vt:lpstr>Discovering God’s Vision For You</vt:lpstr>
      <vt:lpstr>Write the Vision</vt:lpstr>
      <vt:lpstr>Faith and Vision</vt:lpstr>
      <vt:lpstr>Vision and Goals</vt:lpstr>
      <vt:lpstr>Vision and Goals</vt:lpstr>
      <vt:lpstr>An Example</vt:lpstr>
      <vt:lpstr>Different Types of Goals</vt:lpstr>
      <vt:lpstr>God’s Vision</vt:lpstr>
      <vt:lpstr>God’s Vision</vt:lpstr>
      <vt:lpstr>God’s Love</vt:lpstr>
      <vt:lpstr>Wisdom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 G. Hulsey</dc:creator>
  <cp:lastModifiedBy>Living Waters Church</cp:lastModifiedBy>
  <cp:revision>6</cp:revision>
  <dcterms:created xsi:type="dcterms:W3CDTF">2009-12-27T12:11:54Z</dcterms:created>
  <dcterms:modified xsi:type="dcterms:W3CDTF">2009-12-27T13:16:49Z</dcterms:modified>
</cp:coreProperties>
</file>