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657C-1253-43B7-8D39-F0E4387F6A1C}" type="datetimeFigureOut">
              <a:rPr lang="en-US" smtClean="0"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4C876-2BD7-4972-960E-E51CB41E8B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Words of Worship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105400"/>
            <a:ext cx="6400800" cy="1371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002060"/>
                </a:solidFill>
                <a:latin typeface="Bodoni MT" pitchFamily="18" charset="0"/>
              </a:rPr>
              <a:t>Living Waters Church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Bodoni MT" pitchFamily="18" charset="0"/>
              </a:rPr>
              <a:t>Casa Grande, Arizona</a:t>
            </a:r>
          </a:p>
          <a:p>
            <a:pPr algn="l"/>
            <a:r>
              <a:rPr lang="en-US" sz="2400" dirty="0" smtClean="0">
                <a:solidFill>
                  <a:srgbClr val="002060"/>
                </a:solidFill>
                <a:latin typeface="Bodoni MT" pitchFamily="18" charset="0"/>
              </a:rPr>
              <a:t>July 1,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Today we join the hosts of heaven and worship our King.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odoni MT" pitchFamily="18" charset="0"/>
              </a:rPr>
              <a:t>Revelation 4:11</a:t>
            </a:r>
            <a:endParaRPr lang="en-US" dirty="0"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800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	“Thou </a:t>
            </a:r>
            <a:r>
              <a:rPr lang="en-US" sz="4800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art worthy, O Lord, to receive glory and </a:t>
            </a:r>
            <a:r>
              <a:rPr lang="en-US" sz="4800" i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honour</a:t>
            </a:r>
            <a:r>
              <a:rPr lang="en-US" sz="4800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and power: for thou hast created all things, and for thy pleasure they are and were created</a:t>
            </a:r>
            <a:r>
              <a:rPr lang="en-US" sz="4800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.”</a:t>
            </a:r>
            <a:endParaRPr lang="en-US" sz="4800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</a:rPr>
              <a:t>Revelation 5:11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en-US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“And </a:t>
            </a:r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I beheld, and I heard the voice of many angels round about the throne and the beasts and the elders: and the number of them was ten thousand times ten thousand, and thousands of </a:t>
            </a:r>
            <a:r>
              <a:rPr lang="en-US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thousands;”</a:t>
            </a:r>
          </a:p>
          <a:p>
            <a:pP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</a:rPr>
              <a:t>Revelation 5:12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	“Saying </a:t>
            </a:r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with a loud voice, Worthy is the Lamb that was slain to receive power, and riches, and wisdom, and strength, and </a:t>
            </a:r>
            <a:r>
              <a:rPr lang="en-US" sz="40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honour</a:t>
            </a:r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, and glory, and blessing</a:t>
            </a:r>
            <a:r>
              <a:rPr lang="en-US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.”</a:t>
            </a:r>
            <a:endParaRPr lang="en-US" sz="40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</a:rPr>
              <a:t>Revelation 5:13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	</a:t>
            </a:r>
            <a:r>
              <a:rPr lang="en-US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“And </a:t>
            </a:r>
            <a:r>
              <a:rPr 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every creature which is in heaven, and on the earth, and under the earth, and such as are in the sea, and all that are in them, heard I saying, Blessing, and </a:t>
            </a:r>
            <a:r>
              <a:rPr lang="en-US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honour</a:t>
            </a:r>
            <a:r>
              <a:rPr 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, and glory, and power, be unto him that </a:t>
            </a:r>
            <a:r>
              <a:rPr lang="en-US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sitteth</a:t>
            </a:r>
            <a:r>
              <a:rPr 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upon the throne, and unto the Lamb for ever and ever</a:t>
            </a:r>
            <a:r>
              <a:rPr lang="en-US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.”</a:t>
            </a:r>
            <a:endParaRPr lang="en-US" sz="36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</a:rPr>
              <a:t>Revelation 7:9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>
                <a:solidFill>
                  <a:srgbClr val="002060"/>
                </a:solidFill>
                <a:latin typeface="Cooper Black" pitchFamily="18" charset="0"/>
              </a:rPr>
              <a:t>“</a:t>
            </a:r>
            <a:r>
              <a:rPr lang="en-US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After </a:t>
            </a:r>
            <a:r>
              <a:rPr 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this I beheld, and, lo, a great multitude, which no man could number, of all nations, and </a:t>
            </a:r>
            <a:r>
              <a:rPr lang="en-US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kindreds</a:t>
            </a:r>
            <a:r>
              <a:rPr 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, and people, and tongues, stood before the throne, and before the Lamb, clothed with white robes, and palms in their hands</a:t>
            </a:r>
            <a:r>
              <a:rPr lang="en-US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;”</a:t>
            </a:r>
            <a:endParaRPr lang="en-US" sz="36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</a:rPr>
              <a:t>Revelation 7:10-11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“And </a:t>
            </a:r>
            <a:r>
              <a:rPr 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cried with a loud voice, saying, Salvation to our God which </a:t>
            </a:r>
            <a:r>
              <a:rPr lang="en-US" sz="36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sitteth</a:t>
            </a:r>
            <a:r>
              <a:rPr 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upon the throne, and unto the Lamb</a:t>
            </a:r>
            <a:r>
              <a:rPr lang="en-US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.  And </a:t>
            </a:r>
            <a:r>
              <a:rPr lang="en-US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all the angels stood round about the throne, and about the elders and the four beasts, and fell before the throne on their faces, and worshipped God</a:t>
            </a:r>
            <a:r>
              <a:rPr lang="en-US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,”</a:t>
            </a:r>
            <a:endParaRPr lang="en-US" sz="36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itchFamily="18" charset="0"/>
              </a:rPr>
              <a:t>Revelation 7:12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	</a:t>
            </a:r>
            <a:r>
              <a:rPr lang="en-US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“Saying</a:t>
            </a:r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, Amen: Blessing, and glory, and wisdom, and thanksgiving, and </a:t>
            </a:r>
            <a:r>
              <a:rPr lang="en-US" sz="40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honour</a:t>
            </a:r>
            <a:r>
              <a:rPr lang="en-US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, and power, and might, be unto our God for ever and ever. Amen</a:t>
            </a:r>
            <a:r>
              <a:rPr lang="en-US" sz="4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.”</a:t>
            </a:r>
            <a:endParaRPr lang="en-US" sz="40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61455"/>
      </a:dk2>
      <a:lt2>
        <a:srgbClr val="FFFFD2"/>
      </a:lt2>
      <a:accent1>
        <a:srgbClr val="B94B2D"/>
      </a:accent1>
      <a:accent2>
        <a:srgbClr val="B95F91"/>
      </a:accent2>
      <a:accent3>
        <a:srgbClr val="C8AF3C"/>
      </a:accent3>
      <a:accent4>
        <a:srgbClr val="78AA64"/>
      </a:accent4>
      <a:accent5>
        <a:srgbClr val="8264AA"/>
      </a:accent5>
      <a:accent6>
        <a:srgbClr val="D29B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40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Words of Worship</vt:lpstr>
      <vt:lpstr>Today we join the hosts of heaven and worship our King. </vt:lpstr>
      <vt:lpstr>Revelation 4:11</vt:lpstr>
      <vt:lpstr>Revelation 5:11</vt:lpstr>
      <vt:lpstr>Revelation 5:12</vt:lpstr>
      <vt:lpstr>Revelation 5:13</vt:lpstr>
      <vt:lpstr>Revelation 7:9</vt:lpstr>
      <vt:lpstr>Revelation 7:10-11</vt:lpstr>
      <vt:lpstr>Revelation 7:12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G. Hulsey</dc:creator>
  <cp:lastModifiedBy>Louis G. Hulsey</cp:lastModifiedBy>
  <cp:revision>19</cp:revision>
  <dcterms:created xsi:type="dcterms:W3CDTF">2012-06-30T14:57:55Z</dcterms:created>
  <dcterms:modified xsi:type="dcterms:W3CDTF">2012-06-30T18:08:31Z</dcterms:modified>
</cp:coreProperties>
</file>