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1" r:id="rId3"/>
    <p:sldMasterId id="2147483653" r:id="rId4"/>
    <p:sldMasterId id="2147483655" r:id="rId5"/>
    <p:sldMasterId id="2147483657" r:id="rId6"/>
  </p:sldMasterIdLst>
  <p:notesMasterIdLst>
    <p:notesMasterId r:id="rId62"/>
  </p:notesMasterIdLst>
  <p:sldIdLst>
    <p:sldId id="322" r:id="rId7"/>
    <p:sldId id="281" r:id="rId8"/>
    <p:sldId id="282" r:id="rId9"/>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6" r:id="rId29"/>
    <p:sldId id="275" r:id="rId30"/>
    <p:sldId id="277" r:id="rId31"/>
    <p:sldId id="279" r:id="rId32"/>
    <p:sldId id="278" r:id="rId33"/>
    <p:sldId id="288" r:id="rId34"/>
    <p:sldId id="289" r:id="rId35"/>
    <p:sldId id="290" r:id="rId36"/>
    <p:sldId id="291" r:id="rId37"/>
    <p:sldId id="292" r:id="rId38"/>
    <p:sldId id="293" r:id="rId39"/>
    <p:sldId id="295" r:id="rId40"/>
    <p:sldId id="296" r:id="rId41"/>
    <p:sldId id="303" r:id="rId42"/>
    <p:sldId id="297" r:id="rId43"/>
    <p:sldId id="298" r:id="rId44"/>
    <p:sldId id="299" r:id="rId45"/>
    <p:sldId id="300" r:id="rId46"/>
    <p:sldId id="304" r:id="rId47"/>
    <p:sldId id="305" r:id="rId48"/>
    <p:sldId id="307" r:id="rId49"/>
    <p:sldId id="308" r:id="rId50"/>
    <p:sldId id="309" r:id="rId51"/>
    <p:sldId id="310" r:id="rId52"/>
    <p:sldId id="311" r:id="rId53"/>
    <p:sldId id="326" r:id="rId54"/>
    <p:sldId id="312" r:id="rId55"/>
    <p:sldId id="313" r:id="rId56"/>
    <p:sldId id="315" r:id="rId57"/>
    <p:sldId id="323" r:id="rId58"/>
    <p:sldId id="324" r:id="rId59"/>
    <p:sldId id="316" r:id="rId60"/>
    <p:sldId id="317" r:id="rId61"/>
  </p:sldIdLst>
  <p:sldSz cx="9144000" cy="6858000" type="screen4x3"/>
  <p:notesSz cx="6858000" cy="9144000"/>
  <p:defaultTextStyle>
    <a:defPPr>
      <a:defRPr lang="en-US"/>
    </a:defPPr>
    <a:lvl1pPr algn="l" rtl="0" fontAlgn="base">
      <a:spcBef>
        <a:spcPct val="0"/>
      </a:spcBef>
      <a:spcAft>
        <a:spcPct val="0"/>
      </a:spcAft>
      <a:defRPr sz="4000" kern="1200">
        <a:solidFill>
          <a:schemeClr val="tx1"/>
        </a:solidFill>
        <a:latin typeface="Garamond" pitchFamily="18" charset="0"/>
        <a:ea typeface="+mn-ea"/>
        <a:cs typeface="Arial" charset="0"/>
      </a:defRPr>
    </a:lvl1pPr>
    <a:lvl2pPr marL="457200" algn="l" rtl="0" fontAlgn="base">
      <a:spcBef>
        <a:spcPct val="0"/>
      </a:spcBef>
      <a:spcAft>
        <a:spcPct val="0"/>
      </a:spcAft>
      <a:defRPr sz="4000" kern="1200">
        <a:solidFill>
          <a:schemeClr val="tx1"/>
        </a:solidFill>
        <a:latin typeface="Garamond" pitchFamily="18" charset="0"/>
        <a:ea typeface="+mn-ea"/>
        <a:cs typeface="Arial" charset="0"/>
      </a:defRPr>
    </a:lvl2pPr>
    <a:lvl3pPr marL="914400" algn="l" rtl="0" fontAlgn="base">
      <a:spcBef>
        <a:spcPct val="0"/>
      </a:spcBef>
      <a:spcAft>
        <a:spcPct val="0"/>
      </a:spcAft>
      <a:defRPr sz="4000" kern="1200">
        <a:solidFill>
          <a:schemeClr val="tx1"/>
        </a:solidFill>
        <a:latin typeface="Garamond" pitchFamily="18" charset="0"/>
        <a:ea typeface="+mn-ea"/>
        <a:cs typeface="Arial" charset="0"/>
      </a:defRPr>
    </a:lvl3pPr>
    <a:lvl4pPr marL="1371600" algn="l" rtl="0" fontAlgn="base">
      <a:spcBef>
        <a:spcPct val="0"/>
      </a:spcBef>
      <a:spcAft>
        <a:spcPct val="0"/>
      </a:spcAft>
      <a:defRPr sz="4000" kern="1200">
        <a:solidFill>
          <a:schemeClr val="tx1"/>
        </a:solidFill>
        <a:latin typeface="Garamond" pitchFamily="18" charset="0"/>
        <a:ea typeface="+mn-ea"/>
        <a:cs typeface="Arial" charset="0"/>
      </a:defRPr>
    </a:lvl4pPr>
    <a:lvl5pPr marL="1828800" algn="l" rtl="0" fontAlgn="base">
      <a:spcBef>
        <a:spcPct val="0"/>
      </a:spcBef>
      <a:spcAft>
        <a:spcPct val="0"/>
      </a:spcAft>
      <a:defRPr sz="4000" kern="1200">
        <a:solidFill>
          <a:schemeClr val="tx1"/>
        </a:solidFill>
        <a:latin typeface="Garamond" pitchFamily="18" charset="0"/>
        <a:ea typeface="+mn-ea"/>
        <a:cs typeface="Arial" charset="0"/>
      </a:defRPr>
    </a:lvl5pPr>
    <a:lvl6pPr marL="2286000" algn="l" defTabSz="914400" rtl="0" eaLnBrk="1" latinLnBrk="0" hangingPunct="1">
      <a:defRPr sz="4000" kern="1200">
        <a:solidFill>
          <a:schemeClr val="tx1"/>
        </a:solidFill>
        <a:latin typeface="Garamond" pitchFamily="18" charset="0"/>
        <a:ea typeface="+mn-ea"/>
        <a:cs typeface="Arial" charset="0"/>
      </a:defRPr>
    </a:lvl6pPr>
    <a:lvl7pPr marL="2743200" algn="l" defTabSz="914400" rtl="0" eaLnBrk="1" latinLnBrk="0" hangingPunct="1">
      <a:defRPr sz="4000" kern="1200">
        <a:solidFill>
          <a:schemeClr val="tx1"/>
        </a:solidFill>
        <a:latin typeface="Garamond" pitchFamily="18" charset="0"/>
        <a:ea typeface="+mn-ea"/>
        <a:cs typeface="Arial" charset="0"/>
      </a:defRPr>
    </a:lvl7pPr>
    <a:lvl8pPr marL="3200400" algn="l" defTabSz="914400" rtl="0" eaLnBrk="1" latinLnBrk="0" hangingPunct="1">
      <a:defRPr sz="4000" kern="1200">
        <a:solidFill>
          <a:schemeClr val="tx1"/>
        </a:solidFill>
        <a:latin typeface="Garamond" pitchFamily="18" charset="0"/>
        <a:ea typeface="+mn-ea"/>
        <a:cs typeface="Arial" charset="0"/>
      </a:defRPr>
    </a:lvl8pPr>
    <a:lvl9pPr marL="3657600" algn="l" defTabSz="914400" rtl="0" eaLnBrk="1" latinLnBrk="0" hangingPunct="1">
      <a:defRPr sz="4000" kern="1200">
        <a:solidFill>
          <a:schemeClr val="tx1"/>
        </a:solidFill>
        <a:latin typeface="Garamond"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00"/>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86371" autoAdjust="0"/>
  </p:normalViewPr>
  <p:slideViewPr>
    <p:cSldViewPr>
      <p:cViewPr varScale="1">
        <p:scale>
          <a:sx n="101" d="100"/>
          <a:sy n="101" d="100"/>
        </p:scale>
        <p:origin x="-1314" y="-96"/>
      </p:cViewPr>
      <p:guideLst>
        <p:guide orient="horz" pos="2160"/>
        <p:guide pos="2880"/>
      </p:guideLst>
    </p:cSldViewPr>
  </p:slideViewPr>
  <p:outlineViewPr>
    <p:cViewPr>
      <p:scale>
        <a:sx n="33" d="100"/>
        <a:sy n="33" d="100"/>
      </p:scale>
      <p:origin x="0" y="546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800"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7419BF01-CCA9-4357-97C9-2290B3438DA9}"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5FAC64-0DF4-46EB-B41D-71E5B1294B8F}" type="slidenum">
              <a:rPr lang="en-US"/>
              <a:pPr/>
              <a:t>4</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r>
              <a:rPr lang="en-US"/>
              <a:t>Pastor:		For a moment, leave the bonds of this mundane world.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309E9C-FBC2-424F-B46B-4F1E6F4B1223}" type="slidenum">
              <a:rPr lang="en-US"/>
              <a:pPr/>
              <a:t>13</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US"/>
              <a:t>God is Absolute Truth.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FF1C45-4A43-4965-8023-B46AEF1E32ED}" type="slidenum">
              <a:rPr lang="en-US"/>
              <a:pPr/>
              <a:t>14</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r>
              <a:rPr lang="en-US"/>
              <a:t>God is Absolute Love.  He will never be unjust, unholy, unrighteous, untruthful, or unloving.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C41F80-0B05-4668-B4EA-07004E3B9052}" type="slidenum">
              <a:rPr lang="en-US"/>
              <a:pPr/>
              <a:t>15</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r>
              <a:rPr lang="en-US"/>
              <a:t>He is transcendent above all the universe,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A4E92E-58AA-4BCB-A617-4E78728EB954}" type="slidenum">
              <a:rPr lang="en-US"/>
              <a:pPr/>
              <a:t>16</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US"/>
              <a:t>yet imminent in every part of it.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4B14B7-7B4A-42B9-BF2F-736EFF6094D8}" type="slidenum">
              <a:rPr lang="en-US"/>
              <a:pPr/>
              <a:t>17</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r>
              <a:rPr lang="en-US"/>
              <a:t>Pastor:		How could a God who is eternal and unchangeable change and become a man?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44FA0A-090D-42E3-9BDE-0CC35043BB8C}" type="slidenum">
              <a:rPr lang="en-US"/>
              <a:pPr/>
              <a:t>18</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r>
              <a:rPr lang="en-US"/>
              <a:t>How could a God who is absolutely just and righteous, have mercy?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82D980-0D7C-4A71-8167-F2C93BCDFAA6}" type="slidenum">
              <a:rPr lang="en-US"/>
              <a:pPr/>
              <a:t>19</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en-US"/>
              <a:t>	How could a Creator transcendent above all the universe become a created being created by Himself and live subject to the laws of His own creation?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20D941-FCA0-4EC2-B4DD-B1A331BD2AF0}" type="slidenum">
              <a:rPr lang="en-US"/>
              <a:pPr/>
              <a:t>20</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r>
              <a:rPr lang="en-US"/>
              <a:t>	How could a God who has delegated His authority to a man who lost it, regain it and still be just?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FCBA15-B184-44A8-AFA6-ED4569E3CBA1}" type="slidenum">
              <a:rPr lang="en-US"/>
              <a:pPr/>
              <a:t>21</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a:t>	These questions are what Christmas is all about.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47D493-67B2-41BB-92A4-BBDFAB9D3DB5}" type="slidenum">
              <a:rPr lang="en-US"/>
              <a:pPr/>
              <a:t>22</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a:t>Christmas is about love.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64CA5A-A6D8-4EF5-AC09-87B9F4F27F64}" type="slidenum">
              <a:rPr lang="en-US"/>
              <a:pPr/>
              <a:t>5</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US" sz="1000"/>
              <a:t>Leave the cares of life and the carnal pressures behind you</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CBA6F4-A501-4F66-9F6D-AB2BCF0A1E2E}" type="slidenum">
              <a:rPr lang="en-US"/>
              <a:pPr/>
              <a:t>23</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r>
              <a:rPr lang="en-US"/>
              <a:t>It was love that caused God to send His Son to earth.</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69836B-B131-4C38-8501-7F37B3890B33}" type="slidenum">
              <a:rPr lang="en-US"/>
              <a:pPr/>
              <a:t>24</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r>
              <a:rPr lang="en-US"/>
              <a:t>He came to order and establish His Kingdom.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F33983-2E59-4060-B106-FEEB0FA3B815}" type="slidenum">
              <a:rPr lang="en-US"/>
              <a:pPr/>
              <a:t>25</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r>
              <a:rPr lang="en-US" dirty="0"/>
              <a:t>He came to be formed in us, in our families,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our children,</a:t>
            </a:r>
            <a:endParaRPr lang="en-US" dirty="0"/>
          </a:p>
        </p:txBody>
      </p:sp>
      <p:sp>
        <p:nvSpPr>
          <p:cNvPr id="4" name="Slide Number Placeholder 3"/>
          <p:cNvSpPr>
            <a:spLocks noGrp="1"/>
          </p:cNvSpPr>
          <p:nvPr>
            <p:ph type="sldNum" sz="quarter" idx="10"/>
          </p:nvPr>
        </p:nvSpPr>
        <p:spPr/>
        <p:txBody>
          <a:bodyPr/>
          <a:lstStyle/>
          <a:p>
            <a:fld id="{7419BF01-CCA9-4357-97C9-2290B3438DA9}"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CE53B3-6207-4C5E-9EE8-3515DE93DE7D}" type="slidenum">
              <a:rPr lang="en-US"/>
              <a:pPr/>
              <a:t>27</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r>
              <a:rPr lang="en-US" dirty="0"/>
              <a:t>…and in our world.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82C1B7-AFD9-4F2A-8D54-2E71B45A0236}" type="slidenum">
              <a:rPr lang="en-US"/>
              <a:pPr/>
              <a:t>28</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r>
              <a:rPr lang="en-US"/>
              <a:t>Lou:		The story of Christmas did not begin with the birth of Jesus in Bethlehem nor with the announcement of the angel to Mary.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69556B-7E69-4076-B0E2-D4C9CE299297}" type="slidenum">
              <a:rPr lang="en-US"/>
              <a:pPr/>
              <a:t>29</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r>
              <a:rPr lang="en-US" dirty="0"/>
              <a:t>The story of Christmas began in eternity in the heart of God. Jesus existed in eternity as God and in the presence of God before He came to earth.  He is Jehovah.  Peter tells us that His coming to earth the first time as a babe was "foreordained before the foundation of the world."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0647DB-CF34-471E-B9AB-011506EBE125}" type="slidenum">
              <a:rPr lang="en-US"/>
              <a:pPr/>
              <a:t>30</a:t>
            </a:fld>
            <a:endParaRPr 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r>
              <a:rPr lang="en-US" dirty="0"/>
              <a:t>Jesus came to the world to the world to order and establish His kingdom, the Church.  Isaiah prophesied that Messiah would come, “upon the throne of David, and upon His kingdom, to order it, and to establish it with judgment and with justice from henceforth even forever.”</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AB2466-FCF9-487C-A21E-740206754B5C}" type="slidenum">
              <a:rPr lang="en-US"/>
              <a:pPr/>
              <a:t>31</a:t>
            </a:fld>
            <a:endParaRPr 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r>
              <a:rPr lang="en-US"/>
              <a:t>The fact that God became a man is a great miracle.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6438B5-49F9-4CC1-BFF1-64535347109C}" type="slidenum">
              <a:rPr lang="en-US"/>
              <a:pPr/>
              <a:t>32</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r>
              <a:rPr lang="en-US"/>
              <a:t>He who was Creator became the created. He who is eternal became temporal.  He who was omnipotent became weak.  "For he hath made him to be sin for us, who knew no sin; that we might be made the righteousness of God in him."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FEBB3E-9B69-44FC-B2A3-4AA3E4E309A1}" type="slidenum">
              <a:rPr lang="en-US"/>
              <a:pPr/>
              <a:t>6</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en-US"/>
              <a:t>and enter reverently into the realm of the spirit. </a:t>
            </a:r>
          </a:p>
          <a:p>
            <a:endParaRPr lang="en-US"/>
          </a:p>
          <a:p>
            <a:endParaRPr lang="en-US"/>
          </a:p>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590BF3-5523-43AC-934A-81535D9DC71A}" type="slidenum">
              <a:rPr lang="en-US"/>
              <a:pPr/>
              <a:t>33</a:t>
            </a:fld>
            <a:endParaRPr 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r>
              <a:rPr lang="en-US"/>
              <a:t>The greatest miracle of all is that when we accept the lordship of Jesus by faith, God is born in us.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4C946C-A38D-4663-A561-1490F2B8DBE9}" type="slidenum">
              <a:rPr lang="en-US"/>
              <a:pPr/>
              <a:t>34</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r>
              <a:rPr lang="en-US"/>
              <a:t>Pastor:		In the Garden of Eden, Adam and Eve had intimate fellowship with God.  They were God's highest creation on earth.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1172CE-BDA1-42BD-B4D6-839570BBF44E}" type="slidenum">
              <a:rPr lang="en-US"/>
              <a:pPr/>
              <a:t>35</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r>
              <a:rPr lang="en-US"/>
              <a:t>Adam and Eve had the nature and image of God.  They were  God's under-rulers in the earth.  Genesis 1:26 says, "And God said, Let us make man in our image, after our likeness: and let them have dominion over the fish of the sea,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C25041-19B4-43AE-BC4A-F07F8DB33942}" type="slidenum">
              <a:rPr lang="en-US"/>
              <a:pPr/>
              <a:t>36</a:t>
            </a:fld>
            <a:endParaRPr lang="en-US"/>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r>
              <a:rPr lang="en-US"/>
              <a:t>and over the fowl of the air, and over the cattle, and over all the earth, and over every creeping thing that creepeth upon the earth." </a:t>
            </a:r>
          </a:p>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6A586C-06EB-4844-BADD-D1B05C306DC7}" type="slidenum">
              <a:rPr lang="en-US"/>
              <a:pPr/>
              <a:t>37</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r>
              <a:rPr lang="en-US"/>
              <a:t>All the creative power of the mind of God was at Adam's disposal.  All his needs were supplied.  He had open communion with God in the realm of the spirit.  He had the ability to name and remember thousands of different types of plants and animals in the earth.</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2F2925-88B7-44B6-8943-02EA0ED3AA4F}" type="slidenum">
              <a:rPr lang="en-US"/>
              <a:pPr/>
              <a:t>38</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r>
              <a:rPr lang="en-US"/>
              <a:t>Lou:		When Adam sinned, he gave away his intimate relationship with God.  He gave away his dominion and authority over the earth to Satan.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533E92-B446-4B94-8B0A-5A9C11C4DA03}" type="slidenum">
              <a:rPr lang="en-US"/>
              <a:pPr/>
              <a:t>39</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r>
              <a:rPr lang="en-US" dirty="0"/>
              <a:t>He became a slave to Satan, with the very nature of Satan.  He was alienated from God and subject to spiritual death. After his alienation, he had only a carnal mind darkened by sin.  His ability was limited only to the extent of his physical strength.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F75885-C14D-4FA7-88FB-8B33842AD922}" type="slidenum">
              <a:rPr lang="en-US"/>
              <a:pPr/>
              <a:t>40</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r>
              <a:rPr lang="en-US"/>
              <a:t>He must toil in the frailties of human flesh in the ground that was cursed that brought forth thorns and weeds.  In the future, all of his offspring would also be slaves to Satan, alienated from God, and subject to sin and death.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783CBF-2024-4B9A-BDF1-FE8A8CF3F8EE}" type="slidenum">
              <a:rPr lang="en-US"/>
              <a:pPr/>
              <a:t>41</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r>
              <a:rPr lang="en-US"/>
              <a:t>Pastor:		Man had no authority to free himself from Satan's control.  Man had to have more than just forgiveness of sins.  Mere forgiveness of sins would still leave man with a nature to sin, a slave to Satan, and with no fellowship with God.  Man's union with Satan must be broken.  There must be a New Creation of man.  Man must receive a new nature, the nature of God.</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F18B06-B96E-4D74-A421-06E8BB17EE4E}" type="slidenum">
              <a:rPr lang="en-US"/>
              <a:pPr/>
              <a:t>42</a:t>
            </a:fld>
            <a:endParaRPr 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r>
              <a:rPr lang="en-US"/>
              <a:t>Spiritual death must be absolutely destroyed out of the life of man.  The body of sin and death must be eradicated.  Man must be delivered from the authority of Satan.  Satan must be removed as lord over man, Hebrews 2:14.  Man must be delivered from any fear of his old master, Hebrews 2:15.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0B63DA-5996-44AA-BC18-13D2ED0B2E47}" type="slidenum">
              <a:rPr lang="en-US"/>
              <a:pPr/>
              <a:t>7</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en-US"/>
              <a:t>Allow God to open your eyes for moment "in the Spirit" and see a little of His glory.</a:t>
            </a:r>
            <a:br>
              <a:rPr lang="en-US"/>
            </a:br>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D39820-106F-4595-8B66-A611027B1D99}" type="slidenum">
              <a:rPr lang="en-US"/>
              <a:pPr/>
              <a:t>43</a:t>
            </a:fld>
            <a:endParaRPr lang="en-US"/>
          </a:p>
        </p:txBody>
      </p:sp>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p:txBody>
          <a:bodyPr/>
          <a:lstStyle/>
          <a:p>
            <a:r>
              <a:rPr lang="en-US"/>
              <a:t>Lou:		God had to meet man's need for life and restoration of sonship on legal grounds.  He is a just God and cannot violate His own nature, Romans 3:26.  God must be righteous and just in His dealings both with man and with Satan.  Man's sin must not be overlooked.  The full penalty must be paid.  God must recognize Satan's legal right to rule creation that was given to Satan by Adam, Luke 4:6.  He will not steal man back nor force Him from Satan.  He must redeem man.  He must "buy back" man from Satan on legal grounds.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BD8454-E029-4CAA-A111-E2AD429EB93A}" type="slidenum">
              <a:rPr lang="en-US"/>
              <a:pPr/>
              <a:t>47</a:t>
            </a:fld>
            <a:endParaRPr lang="en-US"/>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r>
              <a:rPr lang="en-US"/>
              <a:t>The Redeemer</a:t>
            </a:r>
          </a:p>
          <a:p>
            <a:r>
              <a:rPr lang="en-US"/>
              <a:t>Lou:		The Redeemer could not be a natural man.  No carnal man could meet the demands of a sinless sacrifice because every natural man was a broken, helpless slave subject to Satan's authority to cast him into Hell at will.  No man can stand before God for himself.  He is alienated from God and cannot come before His presence.</a:t>
            </a:r>
          </a:p>
          <a:p>
            <a:r>
              <a:rPr lang="en-US"/>
              <a:t>		The Redeemer must come from God.  The Redeemer must be a man in order to represent man, but cannot be born of natural generation.  The Redeemer must not be a slave to Satan, or under the dominion of spiritual death.  He must be greater than Satan.  The Redeemer must have the right to stand before God without condemnation.  The Redeemer must live a life on earth perfectly pleasing God.  The Redeemer must meet Satan's temptations and not yield.  The Redeemer must go to Hell in man's behalf and stay there until justice has been fully satisfied.  No angel could be the Redeemer because he was not a man.  No man could be the Redeemer because he was in union with and subject to Satan.</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03B284-CF4D-4216-A47F-52B6450FAF07}" type="slidenum">
              <a:rPr lang="en-US"/>
              <a:pPr/>
              <a:t>49</a:t>
            </a:fld>
            <a:endParaRPr lang="en-US"/>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r>
              <a:rPr lang="en-US"/>
              <a:t>Pastor:		The only answer to man's need of righteousness was the incarnation, God coming in human flesh.  Only by paying the full penalty for sin Himself, could a just God have mercy.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90D83D-6AFC-434A-8693-9647145CB365}" type="slidenum">
              <a:rPr lang="en-US"/>
              <a:pPr/>
              <a:t>50</a:t>
            </a:fld>
            <a:endParaRPr lang="en-US"/>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r>
              <a:rPr lang="en-US"/>
              <a:t>Lou:		"And Joseph also went up from Galilee, out of the city of Nazareth, into Judea, unto the city of David, which is called Bethlehem; (because he was of the house and lineage of David:) to be taxed with Mary his espoused wife, being great with child.  And so it was, that, while they were there, the days were accomplished that she should be delivered.  And she brought forth her firstborn son, and wrapped him in swaddling clothes, and laid him in a manger, because there was no room in the inn. And there were in the same country shepherds abiding in the field, keeping watch over their flock at night.  And, lo, the angel of the Lord came upon them, and glory of the Lord shone round about them: and they were sore afraid.  And the angel said unto them, Fear not: for, behold, I bring you good tidings, of great joy, which shall be to all people.  For unto you is born this day in the city of David a Savior, which is Christ the Lord.  And this shall be a sign unto; Ye shall find the babe wrapped in swaddling clothes, lying in a manger.  And suddenly there was with the angel a multitude of the heavenly host praising God, and saying, Glory to God in the highest, and on earth peace, good will toward men." Luke 2:4-14.</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AAAE34-9C40-4F1C-A2F4-01D6B3BDCC89}" type="slidenum">
              <a:rPr lang="en-US"/>
              <a:pPr/>
              <a:t>51</a:t>
            </a:fld>
            <a:endParaRPr lang="en-US"/>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r>
              <a:rPr lang="en-US"/>
              <a:t>Pastor:		The incarnation was accomplished. "And the Word was made flesh, and dwelt among us, (and we beheld his glory, the glory as of the only begotten of the Father,) full of grace and truth," (John 1:14).</a:t>
            </a:r>
          </a:p>
          <a:p>
            <a:r>
              <a:rPr lang="en-US"/>
              <a:t>		His birth was announced to kings because He is the King of Kings.  His birth was announced to shepherds because He is the Chief Shepherd and the Passover Lamb of God who was slain from the foundation of the world.</a:t>
            </a:r>
          </a:p>
          <a:p>
            <a:r>
              <a:rPr lang="en-US"/>
              <a:t>		He that sat upon the circle of the earth, rode upon the wings of the wind, and inhabited eternity, left His throne in glory to come to a manger as a helpless child.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4A7CE4-F67F-4A75-A485-16EF3A217A23}" type="slidenum">
              <a:rPr lang="en-US"/>
              <a:pPr/>
              <a:t>8</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r>
              <a:rPr lang="en-US" dirty="0"/>
              <a:t>	Fall before His presence in awe and wonder as Isaiah did when he saw himself before the throne of God and cried out, "Woe is me, for I am a man of unclean lips and I dwell in the midst of an unclean people."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A52335-F916-43A1-8E75-D5F28F789845}" type="slidenum">
              <a:rPr lang="en-US"/>
              <a:pPr/>
              <a:t>9</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r>
              <a:rPr lang="en-US" dirty="0"/>
              <a:t>See the glory of God proceed from His throne and hear His voice echo "I am Alpha and Omega."  Hear James worship Him and call Him "the Father of lights, with whom is no variableness, neither shadow of turning."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56AC7B-BE2F-42FC-BEF4-68AB49CE2811}" type="slidenum">
              <a:rPr lang="en-US"/>
              <a:pPr/>
              <a:t>10</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a:t>Lou:		God is holy.  Holiness is His moral character.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B5AE8C-DBEC-470A-8D10-36C15799635C}" type="slidenum">
              <a:rPr lang="en-US"/>
              <a:pPr/>
              <a:t>11</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US"/>
              <a:t>God is eternal.  He never changes.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70DC22-A430-4C2C-BE32-F496AAB3FC82}" type="slidenum">
              <a:rPr lang="en-US"/>
              <a:pPr/>
              <a:t>12</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US"/>
              <a:t>God is altogether just and righteous.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11D6062-9BE0-472E-9EA6-1332EB1DC45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7963CA0-5E0A-46CE-8F16-9ABBCDACD97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C823F26-91D2-4775-9FBA-3D15987625AB}"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182A392A-B2D8-4BB4-A00D-B876CD68449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5EC97620-8595-4F75-99B7-2F627A0E7E8F}"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4994" name="Group 2"/>
          <p:cNvGrpSpPr>
            <a:grpSpLocks/>
          </p:cNvGrpSpPr>
          <p:nvPr/>
        </p:nvGrpSpPr>
        <p:grpSpPr bwMode="auto">
          <a:xfrm>
            <a:off x="0" y="0"/>
            <a:ext cx="8458200" cy="5943600"/>
            <a:chOff x="0" y="0"/>
            <a:chExt cx="5328" cy="3744"/>
          </a:xfrm>
        </p:grpSpPr>
        <p:sp>
          <p:nvSpPr>
            <p:cNvPr id="8499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endParaRPr lang="en-US"/>
            </a:p>
          </p:txBody>
        </p:sp>
        <p:sp>
          <p:nvSpPr>
            <p:cNvPr id="84996"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endParaRPr lang="en-US"/>
            </a:p>
          </p:txBody>
        </p:sp>
      </p:grpSp>
      <p:sp>
        <p:nvSpPr>
          <p:cNvPr id="84997"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84998" name="Rectangle 6"/>
          <p:cNvSpPr>
            <a:spLocks noGrp="1" noChangeArrowheads="1"/>
          </p:cNvSpPr>
          <p:nvPr>
            <p:ph type="dt" sz="quarter" idx="2"/>
          </p:nvPr>
        </p:nvSpPr>
        <p:spPr/>
        <p:txBody>
          <a:bodyPr/>
          <a:lstStyle>
            <a:lvl1pPr>
              <a:defRPr/>
            </a:lvl1pPr>
          </a:lstStyle>
          <a:p>
            <a:endParaRPr lang="en-US"/>
          </a:p>
        </p:txBody>
      </p:sp>
      <p:sp>
        <p:nvSpPr>
          <p:cNvPr id="84999" name="Rectangle 7"/>
          <p:cNvSpPr>
            <a:spLocks noGrp="1" noChangeArrowheads="1"/>
          </p:cNvSpPr>
          <p:nvPr>
            <p:ph type="ftr" sz="quarter" idx="3"/>
          </p:nvPr>
        </p:nvSpPr>
        <p:spPr/>
        <p:txBody>
          <a:bodyPr/>
          <a:lstStyle>
            <a:lvl1pPr>
              <a:defRPr/>
            </a:lvl1pPr>
          </a:lstStyle>
          <a:p>
            <a:endParaRPr lang="en-US"/>
          </a:p>
        </p:txBody>
      </p:sp>
      <p:sp>
        <p:nvSpPr>
          <p:cNvPr id="85000" name="Rectangle 8"/>
          <p:cNvSpPr>
            <a:spLocks noGrp="1" noChangeArrowheads="1"/>
          </p:cNvSpPr>
          <p:nvPr>
            <p:ph type="sldNum" sz="quarter" idx="4"/>
          </p:nvPr>
        </p:nvSpPr>
        <p:spPr/>
        <p:txBody>
          <a:bodyPr/>
          <a:lstStyle>
            <a:lvl1pPr>
              <a:defRPr/>
            </a:lvl1pPr>
          </a:lstStyle>
          <a:p>
            <a:fld id="{EB11DE5C-DA0C-43AD-837C-A6D75589FC72}" type="slidenum">
              <a:rPr lang="en-US"/>
              <a:pPr/>
              <a:t>‹#›</a:t>
            </a:fld>
            <a:endParaRPr lang="en-US"/>
          </a:p>
        </p:txBody>
      </p:sp>
      <p:sp>
        <p:nvSpPr>
          <p:cNvPr id="85001"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182E365-93DC-4697-8C38-DFA59D1DEC32}"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BB8D10-5CCF-4C3C-8163-9E29CE4CE771}"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45B3352-CEAC-465F-9BA6-4F7A0FF08A2A}"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5749C60-2BAD-4592-BAFF-70A0B941ADD9}"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2E74AA1-422C-41BE-998A-399808FDF79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9C3B57C-0D6B-4D7B-AC78-3F92A6287759}"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E542C91-A110-48D2-B830-61F984E3DCFF}"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3383DCE-181F-475D-AC6C-26DCAA849BCA}"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0766D79-1316-40AF-B211-BEAC652BFE09}"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92D914A-3AD2-4474-91D3-FA503465AD2E}"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2D9A45-86AD-4057-BA61-AD943B410F3D}"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21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817DE9E8-4745-4C88-98D5-EFAD0FE91658}"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6200C8FB-F3ED-4A54-965A-ED8610077BB8}"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8400"/>
            <a:ext cx="2133600" cy="457200"/>
          </a:xfrm>
        </p:spPr>
        <p:txBody>
          <a:bodyPr/>
          <a:lstStyle>
            <a:lvl1pPr>
              <a:defRPr/>
            </a:lvl1pPr>
          </a:lstStyle>
          <a:p>
            <a:endParaRPr lang="en-US"/>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8400"/>
            <a:ext cx="2133600" cy="457200"/>
          </a:xfrm>
        </p:spPr>
        <p:txBody>
          <a:bodyPr/>
          <a:lstStyle>
            <a:lvl1pPr>
              <a:defRPr/>
            </a:lvl1pPr>
          </a:lstStyle>
          <a:p>
            <a:fld id="{657BC012-E8ED-44ED-841E-F66E7476DD15}"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4F351B67-3530-4294-AC66-F1FDDD8EDABE}"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9330" name="Group 2"/>
          <p:cNvGrpSpPr>
            <a:grpSpLocks/>
          </p:cNvGrpSpPr>
          <p:nvPr/>
        </p:nvGrpSpPr>
        <p:grpSpPr bwMode="auto">
          <a:xfrm>
            <a:off x="0" y="0"/>
            <a:ext cx="9159875" cy="6858000"/>
            <a:chOff x="0" y="0"/>
            <a:chExt cx="5770" cy="4320"/>
          </a:xfrm>
        </p:grpSpPr>
        <p:sp>
          <p:nvSpPr>
            <p:cNvPr id="99331"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endParaRPr lang="en-US"/>
            </a:p>
          </p:txBody>
        </p:sp>
        <p:sp>
          <p:nvSpPr>
            <p:cNvPr id="99332"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n-US"/>
            </a:p>
          </p:txBody>
        </p:sp>
        <p:sp>
          <p:nvSpPr>
            <p:cNvPr id="99333"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n-US"/>
            </a:p>
          </p:txBody>
        </p:sp>
        <p:sp>
          <p:nvSpPr>
            <p:cNvPr id="99334"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endParaRPr lang="en-US"/>
            </a:p>
          </p:txBody>
        </p:sp>
        <p:sp>
          <p:nvSpPr>
            <p:cNvPr id="99335"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sp>
          <p:nvSpPr>
            <p:cNvPr id="99336"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sp>
          <p:nvSpPr>
            <p:cNvPr id="99337"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endParaRPr lang="en-US"/>
            </a:p>
          </p:txBody>
        </p:sp>
        <p:sp>
          <p:nvSpPr>
            <p:cNvPr id="99338"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endParaRPr lang="en-US"/>
            </a:p>
          </p:txBody>
        </p:sp>
        <p:sp>
          <p:nvSpPr>
            <p:cNvPr id="99339"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sp>
          <p:nvSpPr>
            <p:cNvPr id="99340"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n-US"/>
            </a:p>
          </p:txBody>
        </p:sp>
        <p:sp>
          <p:nvSpPr>
            <p:cNvPr id="99341"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endParaRPr lang="en-US"/>
            </a:p>
          </p:txBody>
        </p:sp>
        <p:sp>
          <p:nvSpPr>
            <p:cNvPr id="99342"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endParaRPr lang="en-US"/>
            </a:p>
          </p:txBody>
        </p:sp>
        <p:sp>
          <p:nvSpPr>
            <p:cNvPr id="99343"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endParaRPr lang="en-US"/>
            </a:p>
          </p:txBody>
        </p:sp>
        <p:sp>
          <p:nvSpPr>
            <p:cNvPr id="99344"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endParaRPr lang="en-US"/>
            </a:p>
          </p:txBody>
        </p:sp>
        <p:sp>
          <p:nvSpPr>
            <p:cNvPr id="99345"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endParaRPr lang="en-US"/>
            </a:p>
          </p:txBody>
        </p:sp>
        <p:sp>
          <p:nvSpPr>
            <p:cNvPr id="99346"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n-US"/>
            </a:p>
          </p:txBody>
        </p:sp>
        <p:sp>
          <p:nvSpPr>
            <p:cNvPr id="99347"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endParaRPr lang="en-US"/>
            </a:p>
          </p:txBody>
        </p:sp>
        <p:sp>
          <p:nvSpPr>
            <p:cNvPr id="99348"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sp>
          <p:nvSpPr>
            <p:cNvPr id="99349"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n-US"/>
            </a:p>
          </p:txBody>
        </p:sp>
        <p:sp>
          <p:nvSpPr>
            <p:cNvPr id="99350"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endParaRPr lang="en-US"/>
            </a:p>
          </p:txBody>
        </p:sp>
        <p:sp>
          <p:nvSpPr>
            <p:cNvPr id="99351"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endParaRPr lang="en-US"/>
            </a:p>
          </p:txBody>
        </p:sp>
      </p:grpSp>
      <p:sp>
        <p:nvSpPr>
          <p:cNvPr id="99352" name="Rectangle 24"/>
          <p:cNvSpPr>
            <a:spLocks noGrp="1" noChangeArrowheads="1"/>
          </p:cNvSpPr>
          <p:nvPr>
            <p:ph type="ctrTitle" sz="quarter"/>
          </p:nvPr>
        </p:nvSpPr>
        <p:spPr>
          <a:xfrm>
            <a:off x="685800" y="1600200"/>
            <a:ext cx="7772400" cy="1828800"/>
          </a:xfrm>
        </p:spPr>
        <p:txBody>
          <a:bodyPr/>
          <a:lstStyle>
            <a:lvl1pPr>
              <a:defRPr sz="4800"/>
            </a:lvl1pPr>
          </a:lstStyle>
          <a:p>
            <a:r>
              <a:rPr lang="en-US"/>
              <a:t>Click to edit Master title style</a:t>
            </a:r>
          </a:p>
        </p:txBody>
      </p:sp>
      <p:sp>
        <p:nvSpPr>
          <p:cNvPr id="99353"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99354" name="Rectangle 26"/>
          <p:cNvSpPr>
            <a:spLocks noGrp="1" noChangeArrowheads="1"/>
          </p:cNvSpPr>
          <p:nvPr>
            <p:ph type="dt" sz="quarter" idx="2"/>
          </p:nvPr>
        </p:nvSpPr>
        <p:spPr>
          <a:xfrm>
            <a:off x="457200" y="6243638"/>
            <a:ext cx="2133600" cy="457200"/>
          </a:xfrm>
        </p:spPr>
        <p:txBody>
          <a:bodyPr/>
          <a:lstStyle>
            <a:lvl1pPr>
              <a:defRPr/>
            </a:lvl1pPr>
          </a:lstStyle>
          <a:p>
            <a:endParaRPr lang="en-US"/>
          </a:p>
        </p:txBody>
      </p:sp>
      <p:sp>
        <p:nvSpPr>
          <p:cNvPr id="99355" name="Rectangle 27"/>
          <p:cNvSpPr>
            <a:spLocks noGrp="1" noChangeArrowheads="1"/>
          </p:cNvSpPr>
          <p:nvPr>
            <p:ph type="ftr" sz="quarter" idx="3"/>
          </p:nvPr>
        </p:nvSpPr>
        <p:spPr/>
        <p:txBody>
          <a:bodyPr/>
          <a:lstStyle>
            <a:lvl1pPr>
              <a:defRPr/>
            </a:lvl1pPr>
          </a:lstStyle>
          <a:p>
            <a:endParaRPr lang="en-US"/>
          </a:p>
        </p:txBody>
      </p:sp>
      <p:sp>
        <p:nvSpPr>
          <p:cNvPr id="99356" name="Rectangle 28"/>
          <p:cNvSpPr>
            <a:spLocks noGrp="1" noChangeArrowheads="1"/>
          </p:cNvSpPr>
          <p:nvPr>
            <p:ph type="sldNum" sz="quarter" idx="4"/>
          </p:nvPr>
        </p:nvSpPr>
        <p:spPr/>
        <p:txBody>
          <a:bodyPr/>
          <a:lstStyle>
            <a:lvl1pPr>
              <a:defRPr/>
            </a:lvl1pPr>
          </a:lstStyle>
          <a:p>
            <a:fld id="{D81EEB6E-8942-41F8-B08E-FF0CD5FF7DD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95C5E33-F839-422A-99C4-7BD887593FAA}"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691B2DD2-2A62-4951-9CAB-8D18E1C4824A}"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45ABF81D-337E-4769-9903-A8680FB8FEED}"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CA24F5B6-6C5B-467C-8C81-53672C2CE42F}"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76988101-090E-468C-8666-F9246967D1B7}" type="slidenum">
              <a:rPr lang="en-US"/>
              <a:pPr/>
              <a:t>‹#›</a:t>
            </a:fld>
            <a:endParaRPr lang="en-US"/>
          </a:p>
        </p:txBody>
      </p:sp>
      <p:sp>
        <p:nvSpPr>
          <p:cNvPr id="9" name="Date Placeholder 8"/>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31BEE3E2-3EF6-4BF2-B1D7-5090012C45C0}" type="slidenum">
              <a:rPr lang="en-US"/>
              <a:pPr/>
              <a:t>‹#›</a:t>
            </a:fld>
            <a:endParaRPr lang="en-US"/>
          </a:p>
        </p:txBody>
      </p:sp>
      <p:sp>
        <p:nvSpPr>
          <p:cNvPr id="5" name="Date Placeholder 4"/>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EE486126-9510-4892-A6F9-38437A3C72CF}" type="slidenum">
              <a:rPr lang="en-US"/>
              <a:pPr/>
              <a:t>‹#›</a:t>
            </a:fld>
            <a:endParaRPr lang="en-US"/>
          </a:p>
        </p:txBody>
      </p:sp>
      <p:sp>
        <p:nvSpPr>
          <p:cNvPr id="4" name="Date Placeholder 3"/>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46BCC3CC-AB3D-4928-BDCA-5F45A825A41D}"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01AE194D-2BF8-469E-A846-A3AFDF9A16D5}"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D893DD3F-8602-455F-87CD-A41981A8AE9B}"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62DCBC41-94D6-46C3-B5FD-CA156B409307}"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4A93EEC-FCF7-4C61-B56D-EE71204B7EC7}"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7394" name="Group 2"/>
          <p:cNvGrpSpPr>
            <a:grpSpLocks/>
          </p:cNvGrpSpPr>
          <p:nvPr/>
        </p:nvGrpSpPr>
        <p:grpSpPr bwMode="auto">
          <a:xfrm>
            <a:off x="3800475" y="1789113"/>
            <a:ext cx="5340350" cy="5056187"/>
            <a:chOff x="2394" y="1127"/>
            <a:chExt cx="3364" cy="3185"/>
          </a:xfrm>
        </p:grpSpPr>
        <p:sp>
          <p:nvSpPr>
            <p:cNvPr id="18739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8739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18739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8739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8739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8740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8740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8740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8740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8740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8740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8740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endParaRPr lang="en-US"/>
            </a:p>
          </p:txBody>
        </p:sp>
        <p:sp>
          <p:nvSpPr>
            <p:cNvPr id="18740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sp>
          <p:nvSpPr>
            <p:cNvPr id="18740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8740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8741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8741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8741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8741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8741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8741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sp>
          <p:nvSpPr>
            <p:cNvPr id="18741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8741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8741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8741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endParaRPr lang="en-US"/>
            </a:p>
          </p:txBody>
        </p:sp>
        <p:sp>
          <p:nvSpPr>
            <p:cNvPr id="18742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18742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endParaRPr lang="en-US"/>
            </a:p>
          </p:txBody>
        </p:sp>
        <p:sp>
          <p:nvSpPr>
            <p:cNvPr id="18742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8742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8742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endParaRPr lang="en-US"/>
            </a:p>
          </p:txBody>
        </p:sp>
        <p:sp>
          <p:nvSpPr>
            <p:cNvPr id="18742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8742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18742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en-US"/>
            </a:p>
          </p:txBody>
        </p:sp>
        <p:sp>
          <p:nvSpPr>
            <p:cNvPr id="18742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grpSp>
      <p:sp>
        <p:nvSpPr>
          <p:cNvPr id="187429" name="Rectangle 37"/>
          <p:cNvSpPr>
            <a:spLocks noGrp="1" noChangeArrowheads="1"/>
          </p:cNvSpPr>
          <p:nvPr>
            <p:ph type="dt" sz="half" idx="2"/>
          </p:nvPr>
        </p:nvSpPr>
        <p:spPr/>
        <p:txBody>
          <a:bodyPr/>
          <a:lstStyle>
            <a:lvl1pPr>
              <a:defRPr/>
            </a:lvl1pPr>
          </a:lstStyle>
          <a:p>
            <a:endParaRPr lang="en-US"/>
          </a:p>
        </p:txBody>
      </p:sp>
      <p:sp>
        <p:nvSpPr>
          <p:cNvPr id="187430" name="Rectangle 38"/>
          <p:cNvSpPr>
            <a:spLocks noGrp="1" noChangeArrowheads="1"/>
          </p:cNvSpPr>
          <p:nvPr>
            <p:ph type="ftr" sz="quarter" idx="3"/>
          </p:nvPr>
        </p:nvSpPr>
        <p:spPr/>
        <p:txBody>
          <a:bodyPr/>
          <a:lstStyle>
            <a:lvl1pPr>
              <a:defRPr/>
            </a:lvl1pPr>
          </a:lstStyle>
          <a:p>
            <a:endParaRPr lang="en-US"/>
          </a:p>
        </p:txBody>
      </p:sp>
      <p:sp>
        <p:nvSpPr>
          <p:cNvPr id="187431"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87432"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187433" name="Rectangle 41"/>
          <p:cNvSpPr>
            <a:spLocks noGrp="1" noChangeArrowheads="1"/>
          </p:cNvSpPr>
          <p:nvPr>
            <p:ph type="sldNum" sz="quarter" idx="4"/>
          </p:nvPr>
        </p:nvSpPr>
        <p:spPr/>
        <p:txBody>
          <a:bodyPr/>
          <a:lstStyle>
            <a:lvl1pPr>
              <a:defRPr/>
            </a:lvl1pPr>
          </a:lstStyle>
          <a:p>
            <a:fld id="{BC4610BC-BBDB-4BE4-945A-179F197885B3}" type="slidenum">
              <a:rPr lang="en-US"/>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614E077-417D-40F3-942B-A88E2EAD90B0}" type="slidenum">
              <a:rPr lang="en-US"/>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9BB4334-EAE3-4006-9EB2-F44129C00EA9}" type="slidenum">
              <a:rPr lang="en-US"/>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D2DA0D0-EDB4-4576-ADBE-D36D29B2CD43}" type="slidenum">
              <a:rPr lang="en-US"/>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C837509-97E2-41A7-BDF4-BE129D9EAFC3}" type="slidenum">
              <a:rPr lang="en-US"/>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897CB62-CE61-4F8A-8B7E-96A1FD8DEFAF}" type="slidenum">
              <a:rPr lang="en-US"/>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0752C83-E8E9-4261-9CD0-B47DC6561F78}" type="slidenum">
              <a:rPr lang="en-US"/>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22247D6-E28C-4072-9DD0-EA4C2E0D125B}" type="slidenum">
              <a:rPr lang="en-US"/>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23DBD00-0443-4326-926F-1133458E2A4A}" type="slidenum">
              <a:rPr lang="en-US"/>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9505A0D-3319-4E34-83A1-7511E541BE7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671F36E-7B8B-487A-A51B-507FB47ABEFC}"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F343B23-3F10-442F-84BF-33EEFB50D6F4}" type="slidenum">
              <a:rPr lang="en-US"/>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27330" name="Group 2"/>
          <p:cNvGrpSpPr>
            <a:grpSpLocks/>
          </p:cNvGrpSpPr>
          <p:nvPr/>
        </p:nvGrpSpPr>
        <p:grpSpPr bwMode="auto">
          <a:xfrm>
            <a:off x="0" y="0"/>
            <a:ext cx="9144000" cy="6856413"/>
            <a:chOff x="0" y="0"/>
            <a:chExt cx="5760" cy="4319"/>
          </a:xfrm>
        </p:grpSpPr>
        <p:sp>
          <p:nvSpPr>
            <p:cNvPr id="227331"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en-US"/>
            </a:p>
          </p:txBody>
        </p:sp>
        <p:sp>
          <p:nvSpPr>
            <p:cNvPr id="227332"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227333"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en-US"/>
            </a:p>
          </p:txBody>
        </p:sp>
        <p:sp>
          <p:nvSpPr>
            <p:cNvPr id="227334"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227335"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en-US"/>
            </a:p>
          </p:txBody>
        </p:sp>
        <p:sp>
          <p:nvSpPr>
            <p:cNvPr id="227336"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en-US"/>
            </a:p>
          </p:txBody>
        </p:sp>
        <p:sp>
          <p:nvSpPr>
            <p:cNvPr id="227337"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en-US"/>
            </a:p>
          </p:txBody>
        </p:sp>
        <p:sp>
          <p:nvSpPr>
            <p:cNvPr id="227338"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227339"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en-US"/>
            </a:p>
          </p:txBody>
        </p:sp>
        <p:sp>
          <p:nvSpPr>
            <p:cNvPr id="227340"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en-US"/>
            </a:p>
          </p:txBody>
        </p:sp>
        <p:sp>
          <p:nvSpPr>
            <p:cNvPr id="227341"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en-US"/>
            </a:p>
          </p:txBody>
        </p:sp>
        <p:sp>
          <p:nvSpPr>
            <p:cNvPr id="227342"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en-US"/>
            </a:p>
          </p:txBody>
        </p:sp>
        <p:sp>
          <p:nvSpPr>
            <p:cNvPr id="227343"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227344"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en-US"/>
            </a:p>
          </p:txBody>
        </p:sp>
        <p:sp>
          <p:nvSpPr>
            <p:cNvPr id="227345"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en-US"/>
            </a:p>
          </p:txBody>
        </p:sp>
        <p:sp>
          <p:nvSpPr>
            <p:cNvPr id="227346"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en-US"/>
            </a:p>
          </p:txBody>
        </p:sp>
        <p:sp>
          <p:nvSpPr>
            <p:cNvPr id="227347"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en-US"/>
            </a:p>
          </p:txBody>
        </p:sp>
        <p:sp>
          <p:nvSpPr>
            <p:cNvPr id="227348"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en-US"/>
            </a:p>
          </p:txBody>
        </p:sp>
        <p:sp>
          <p:nvSpPr>
            <p:cNvPr id="227349"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en-US"/>
            </a:p>
          </p:txBody>
        </p:sp>
        <p:sp>
          <p:nvSpPr>
            <p:cNvPr id="227350"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en-US"/>
            </a:p>
          </p:txBody>
        </p:sp>
        <p:sp>
          <p:nvSpPr>
            <p:cNvPr id="227351"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US"/>
            </a:p>
          </p:txBody>
        </p:sp>
        <p:sp>
          <p:nvSpPr>
            <p:cNvPr id="227352"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en-US"/>
            </a:p>
          </p:txBody>
        </p:sp>
        <p:sp>
          <p:nvSpPr>
            <p:cNvPr id="227353"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en-US"/>
            </a:p>
          </p:txBody>
        </p:sp>
        <p:sp>
          <p:nvSpPr>
            <p:cNvPr id="227354"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en-US"/>
            </a:p>
          </p:txBody>
        </p:sp>
        <p:sp>
          <p:nvSpPr>
            <p:cNvPr id="227355"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n-US"/>
            </a:p>
          </p:txBody>
        </p:sp>
        <p:sp>
          <p:nvSpPr>
            <p:cNvPr id="227356"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en-US"/>
            </a:p>
          </p:txBody>
        </p:sp>
        <p:sp>
          <p:nvSpPr>
            <p:cNvPr id="227357"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en-US"/>
            </a:p>
          </p:txBody>
        </p:sp>
        <p:sp>
          <p:nvSpPr>
            <p:cNvPr id="227358"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en-US"/>
            </a:p>
          </p:txBody>
        </p:sp>
        <p:sp>
          <p:nvSpPr>
            <p:cNvPr id="227359"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227360"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en-US"/>
            </a:p>
          </p:txBody>
        </p:sp>
        <p:sp>
          <p:nvSpPr>
            <p:cNvPr id="227361"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en-US"/>
            </a:p>
          </p:txBody>
        </p:sp>
        <p:sp>
          <p:nvSpPr>
            <p:cNvPr id="227362"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227363"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n-US"/>
            </a:p>
          </p:txBody>
        </p:sp>
        <p:sp>
          <p:nvSpPr>
            <p:cNvPr id="227364"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en-US"/>
            </a:p>
          </p:txBody>
        </p:sp>
        <p:sp>
          <p:nvSpPr>
            <p:cNvPr id="227365"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en-US"/>
            </a:p>
          </p:txBody>
        </p:sp>
        <p:sp>
          <p:nvSpPr>
            <p:cNvPr id="227366"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en-US"/>
            </a:p>
          </p:txBody>
        </p:sp>
        <p:grpSp>
          <p:nvGrpSpPr>
            <p:cNvPr id="227367" name="Group 39"/>
            <p:cNvGrpSpPr>
              <a:grpSpLocks/>
            </p:cNvGrpSpPr>
            <p:nvPr userDrawn="1"/>
          </p:nvGrpSpPr>
          <p:grpSpPr bwMode="auto">
            <a:xfrm>
              <a:off x="0" y="1632"/>
              <a:ext cx="5758" cy="1858"/>
              <a:chOff x="0" y="1632"/>
              <a:chExt cx="5758" cy="1858"/>
            </a:xfrm>
          </p:grpSpPr>
          <p:sp>
            <p:nvSpPr>
              <p:cNvPr id="227368"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227369"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en-US"/>
              </a:p>
            </p:txBody>
          </p:sp>
        </p:grpSp>
      </p:grpSp>
      <p:sp>
        <p:nvSpPr>
          <p:cNvPr id="227370" name="Rectangle 42"/>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227371"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227372" name="Rectangle 44"/>
          <p:cNvSpPr>
            <a:spLocks noGrp="1" noChangeArrowheads="1"/>
          </p:cNvSpPr>
          <p:nvPr>
            <p:ph type="dt" sz="quarter" idx="2"/>
          </p:nvPr>
        </p:nvSpPr>
        <p:spPr/>
        <p:txBody>
          <a:bodyPr/>
          <a:lstStyle>
            <a:lvl1pPr>
              <a:defRPr/>
            </a:lvl1pPr>
          </a:lstStyle>
          <a:p>
            <a:endParaRPr lang="en-US"/>
          </a:p>
        </p:txBody>
      </p:sp>
      <p:sp>
        <p:nvSpPr>
          <p:cNvPr id="227373" name="Rectangle 45"/>
          <p:cNvSpPr>
            <a:spLocks noGrp="1" noChangeArrowheads="1"/>
          </p:cNvSpPr>
          <p:nvPr>
            <p:ph type="ftr" sz="quarter" idx="3"/>
          </p:nvPr>
        </p:nvSpPr>
        <p:spPr/>
        <p:txBody>
          <a:bodyPr/>
          <a:lstStyle>
            <a:lvl1pPr>
              <a:defRPr/>
            </a:lvl1pPr>
          </a:lstStyle>
          <a:p>
            <a:endParaRPr lang="en-US"/>
          </a:p>
        </p:txBody>
      </p:sp>
      <p:sp>
        <p:nvSpPr>
          <p:cNvPr id="227374" name="Rectangle 46"/>
          <p:cNvSpPr>
            <a:spLocks noGrp="1" noChangeArrowheads="1"/>
          </p:cNvSpPr>
          <p:nvPr>
            <p:ph type="sldNum" sz="quarter" idx="4"/>
          </p:nvPr>
        </p:nvSpPr>
        <p:spPr/>
        <p:txBody>
          <a:bodyPr/>
          <a:lstStyle>
            <a:lvl1pPr>
              <a:defRPr/>
            </a:lvl1pPr>
          </a:lstStyle>
          <a:p>
            <a:fld id="{467CC951-9A17-4465-8A2D-02475FD4DFD9}" type="slidenum">
              <a:rPr lang="en-US"/>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9B21F29-03E1-4858-8382-55517AB9AA07}" type="slidenum">
              <a:rPr lang="en-US"/>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8DD774-3D6D-44C1-9B1D-C775AF2BC418}" type="slidenum">
              <a:rPr lang="en-US"/>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43F00E4-CC4B-49C8-8770-C539FDF36A9A}" type="slidenum">
              <a:rPr lang="en-US"/>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9DCBBAC-E01F-4EE1-B336-893F7AB1C887}" type="slidenum">
              <a:rPr lang="en-US"/>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0CB077B-EAFF-4362-A47D-455751F530A0}" type="slidenum">
              <a:rPr lang="en-US"/>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4363EFA-09D4-4E3E-BE29-ABAE73DFB2B7}" type="slidenum">
              <a:rPr lang="en-US"/>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B92509A-DE27-4BEF-B449-A742D7E2D8F5}" type="slidenum">
              <a:rPr lang="en-US"/>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1AC31A3-827F-44DE-9DED-3E44D54A331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38DDBCC-4C53-4136-8441-864D6C612CBE}" type="slidenum">
              <a:rPr lang="en-US"/>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59DA5AD-3DD3-42CA-92C8-F3C227BD4061}" type="slidenum">
              <a:rPr lang="en-US"/>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0137912-16C0-444D-942F-DF6DA91F37B5}" type="slidenum">
              <a:rPr lang="en-US"/>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p:bgPr>
    </p:bg>
    <p:spTree>
      <p:nvGrpSpPr>
        <p:cNvPr id="1" name=""/>
        <p:cNvGrpSpPr/>
        <p:nvPr/>
      </p:nvGrpSpPr>
      <p:grpSpPr>
        <a:xfrm>
          <a:off x="0" y="0"/>
          <a:ext cx="0" cy="0"/>
          <a:chOff x="0" y="0"/>
          <a:chExt cx="0" cy="0"/>
        </a:xfrm>
      </p:grpSpPr>
      <p:sp>
        <p:nvSpPr>
          <p:cNvPr id="238594" name="Rectangle 2"/>
          <p:cNvSpPr>
            <a:spLocks noChangeArrowheads="1"/>
          </p:cNvSpPr>
          <p:nvPr/>
        </p:nvSpPr>
        <p:spPr bwMode="hidden">
          <a:xfrm>
            <a:off x="2895600" y="0"/>
            <a:ext cx="3352800" cy="6856413"/>
          </a:xfrm>
          <a:prstGeom prst="rect">
            <a:avLst/>
          </a:prstGeom>
          <a:gradFill rotWithShape="0">
            <a:gsLst>
              <a:gs pos="0">
                <a:schemeClr val="bg2"/>
              </a:gs>
              <a:gs pos="50000">
                <a:schemeClr val="bg1"/>
              </a:gs>
              <a:gs pos="100000">
                <a:schemeClr val="bg2"/>
              </a:gs>
            </a:gsLst>
            <a:lin ang="5400000" scaled="1"/>
          </a:gradFill>
          <a:ln w="9525">
            <a:noFill/>
            <a:miter lim="800000"/>
            <a:headEnd/>
            <a:tailEnd/>
          </a:ln>
          <a:effectLst/>
        </p:spPr>
        <p:txBody>
          <a:bodyPr/>
          <a:lstStyle/>
          <a:p>
            <a:endParaRPr kumimoji="1" lang="en-US" sz="2400">
              <a:latin typeface="Times New Roman" pitchFamily="18" charset="0"/>
            </a:endParaRPr>
          </a:p>
        </p:txBody>
      </p:sp>
      <p:grpSp>
        <p:nvGrpSpPr>
          <p:cNvPr id="238595" name="Group 3"/>
          <p:cNvGrpSpPr>
            <a:grpSpLocks/>
          </p:cNvGrpSpPr>
          <p:nvPr/>
        </p:nvGrpSpPr>
        <p:grpSpPr bwMode="auto">
          <a:xfrm>
            <a:off x="2133600" y="473075"/>
            <a:ext cx="4878388" cy="3490913"/>
            <a:chOff x="1344" y="298"/>
            <a:chExt cx="3073" cy="2199"/>
          </a:xfrm>
        </p:grpSpPr>
        <p:sp>
          <p:nvSpPr>
            <p:cNvPr id="238596" name="Freeform 4"/>
            <p:cNvSpPr>
              <a:spLocks/>
            </p:cNvSpPr>
            <p:nvPr/>
          </p:nvSpPr>
          <p:spPr bwMode="auto">
            <a:xfrm>
              <a:off x="1344" y="1035"/>
              <a:ext cx="1019" cy="907"/>
            </a:xfrm>
            <a:custGeom>
              <a:avLst/>
              <a:gdLst/>
              <a:ahLst/>
              <a:cxnLst>
                <a:cxn ang="0">
                  <a:pos x="0" y="566"/>
                </a:cxn>
                <a:cxn ang="0">
                  <a:pos x="0" y="906"/>
                </a:cxn>
                <a:cxn ang="0">
                  <a:pos x="1014" y="283"/>
                </a:cxn>
                <a:cxn ang="0">
                  <a:pos x="1018" y="307"/>
                </a:cxn>
                <a:cxn ang="0">
                  <a:pos x="869" y="0"/>
                </a:cxn>
                <a:cxn ang="0">
                  <a:pos x="0" y="566"/>
                </a:cxn>
              </a:cxnLst>
              <a:rect l="0" t="0" r="r" b="b"/>
              <a:pathLst>
                <a:path w="1019" h="907">
                  <a:moveTo>
                    <a:pt x="0" y="566"/>
                  </a:moveTo>
                  <a:lnTo>
                    <a:pt x="0" y="906"/>
                  </a:lnTo>
                  <a:lnTo>
                    <a:pt x="1014" y="283"/>
                  </a:lnTo>
                  <a:lnTo>
                    <a:pt x="1018" y="307"/>
                  </a:lnTo>
                  <a:lnTo>
                    <a:pt x="869" y="0"/>
                  </a:lnTo>
                  <a:lnTo>
                    <a:pt x="0" y="566"/>
                  </a:lnTo>
                </a:path>
              </a:pathLst>
            </a:custGeom>
            <a:gradFill rotWithShape="0">
              <a:gsLst>
                <a:gs pos="0">
                  <a:schemeClr val="bg1"/>
                </a:gs>
                <a:gs pos="100000">
                  <a:schemeClr val="bg2"/>
                </a:gs>
              </a:gsLst>
              <a:lin ang="0" scaled="1"/>
            </a:gradFill>
            <a:ln w="9525">
              <a:noFill/>
              <a:round/>
              <a:headEnd type="none" w="sm" len="sm"/>
              <a:tailEnd type="none" w="sm" len="sm"/>
            </a:ln>
            <a:effectLst/>
          </p:spPr>
          <p:txBody>
            <a:bodyPr/>
            <a:lstStyle/>
            <a:p>
              <a:endParaRPr lang="en-US"/>
            </a:p>
          </p:txBody>
        </p:sp>
        <p:sp>
          <p:nvSpPr>
            <p:cNvPr id="238597" name="Freeform 5"/>
            <p:cNvSpPr>
              <a:spLocks/>
            </p:cNvSpPr>
            <p:nvPr/>
          </p:nvSpPr>
          <p:spPr bwMode="auto">
            <a:xfrm>
              <a:off x="3398" y="1035"/>
              <a:ext cx="1019" cy="907"/>
            </a:xfrm>
            <a:custGeom>
              <a:avLst/>
              <a:gdLst/>
              <a:ahLst/>
              <a:cxnLst>
                <a:cxn ang="0">
                  <a:pos x="1018" y="566"/>
                </a:cxn>
                <a:cxn ang="0">
                  <a:pos x="1018" y="906"/>
                </a:cxn>
                <a:cxn ang="0">
                  <a:pos x="3" y="283"/>
                </a:cxn>
                <a:cxn ang="0">
                  <a:pos x="0" y="307"/>
                </a:cxn>
                <a:cxn ang="0">
                  <a:pos x="148" y="0"/>
                </a:cxn>
                <a:cxn ang="0">
                  <a:pos x="1018" y="566"/>
                </a:cxn>
              </a:cxnLst>
              <a:rect l="0" t="0" r="r" b="b"/>
              <a:pathLst>
                <a:path w="1019" h="907">
                  <a:moveTo>
                    <a:pt x="1018" y="566"/>
                  </a:moveTo>
                  <a:lnTo>
                    <a:pt x="1018" y="906"/>
                  </a:lnTo>
                  <a:lnTo>
                    <a:pt x="3" y="283"/>
                  </a:lnTo>
                  <a:lnTo>
                    <a:pt x="0" y="307"/>
                  </a:lnTo>
                  <a:lnTo>
                    <a:pt x="148" y="0"/>
                  </a:lnTo>
                  <a:lnTo>
                    <a:pt x="1018" y="566"/>
                  </a:lnTo>
                </a:path>
              </a:pathLst>
            </a:custGeom>
            <a:gradFill rotWithShape="0">
              <a:gsLst>
                <a:gs pos="0">
                  <a:schemeClr val="bg2"/>
                </a:gs>
                <a:gs pos="100000">
                  <a:schemeClr val="bg1"/>
                </a:gs>
              </a:gsLst>
              <a:lin ang="0" scaled="1"/>
            </a:gradFill>
            <a:ln w="9525">
              <a:noFill/>
              <a:round/>
              <a:headEnd type="none" w="sm" len="sm"/>
              <a:tailEnd type="none" w="sm" len="sm"/>
            </a:ln>
            <a:effectLst/>
          </p:spPr>
          <p:txBody>
            <a:bodyPr/>
            <a:lstStyle/>
            <a:p>
              <a:endParaRPr lang="en-US"/>
            </a:p>
          </p:txBody>
        </p:sp>
        <p:grpSp>
          <p:nvGrpSpPr>
            <p:cNvPr id="238598" name="Group 6"/>
            <p:cNvGrpSpPr>
              <a:grpSpLocks/>
            </p:cNvGrpSpPr>
            <p:nvPr/>
          </p:nvGrpSpPr>
          <p:grpSpPr bwMode="auto">
            <a:xfrm>
              <a:off x="1571" y="298"/>
              <a:ext cx="2632" cy="2199"/>
              <a:chOff x="1571" y="298"/>
              <a:chExt cx="2632" cy="2199"/>
            </a:xfrm>
          </p:grpSpPr>
          <p:sp>
            <p:nvSpPr>
              <p:cNvPr id="238599" name="AutoShape 7" descr="Green marble"/>
              <p:cNvSpPr>
                <a:spLocks noChangeArrowheads="1"/>
              </p:cNvSpPr>
              <p:nvPr/>
            </p:nvSpPr>
            <p:spPr bwMode="auto">
              <a:xfrm rot="10800000" flipH="1">
                <a:off x="1571" y="298"/>
                <a:ext cx="2631" cy="2198"/>
              </a:xfrm>
              <a:prstGeom prst="triangle">
                <a:avLst>
                  <a:gd name="adj" fmla="val 49995"/>
                </a:avLst>
              </a:prstGeom>
              <a:blipFill dpi="0" rotWithShape="0">
                <a:blip r:embed="rId2" cstate="print"/>
                <a:srcRect/>
                <a:tile tx="0" ty="0" sx="100000" sy="100000" flip="none" algn="tl"/>
              </a:blipFill>
              <a:ln w="12700" cap="sq">
                <a:solidFill>
                  <a:srgbClr val="006633"/>
                </a:solidFill>
                <a:miter lim="800000"/>
                <a:headEnd/>
                <a:tailEnd/>
              </a:ln>
              <a:effectLst/>
            </p:spPr>
            <p:txBody>
              <a:bodyPr/>
              <a:lstStyle/>
              <a:p>
                <a:endParaRPr lang="en-US"/>
              </a:p>
            </p:txBody>
          </p:sp>
          <p:sp>
            <p:nvSpPr>
              <p:cNvPr id="238600" name="Freeform 8"/>
              <p:cNvSpPr>
                <a:spLocks/>
              </p:cNvSpPr>
              <p:nvPr/>
            </p:nvSpPr>
            <p:spPr bwMode="auto">
              <a:xfrm>
                <a:off x="1571" y="298"/>
                <a:ext cx="1316" cy="2199"/>
              </a:xfrm>
              <a:custGeom>
                <a:avLst/>
                <a:gdLst/>
                <a:ahLst/>
                <a:cxnLst>
                  <a:cxn ang="0">
                    <a:pos x="1315" y="2198"/>
                  </a:cxn>
                  <a:cxn ang="0">
                    <a:pos x="1315" y="1815"/>
                  </a:cxn>
                  <a:cxn ang="0">
                    <a:pos x="409" y="214"/>
                  </a:cxn>
                  <a:cxn ang="0">
                    <a:pos x="0" y="0"/>
                  </a:cxn>
                  <a:cxn ang="0">
                    <a:pos x="1315" y="2198"/>
                  </a:cxn>
                </a:cxnLst>
                <a:rect l="0" t="0" r="r" b="b"/>
                <a:pathLst>
                  <a:path w="1316" h="2199">
                    <a:moveTo>
                      <a:pt x="1315" y="2198"/>
                    </a:moveTo>
                    <a:lnTo>
                      <a:pt x="1315" y="1815"/>
                    </a:lnTo>
                    <a:lnTo>
                      <a:pt x="409" y="214"/>
                    </a:lnTo>
                    <a:lnTo>
                      <a:pt x="0" y="0"/>
                    </a:lnTo>
                    <a:lnTo>
                      <a:pt x="1315" y="2198"/>
                    </a:lnTo>
                  </a:path>
                </a:pathLst>
              </a:custGeom>
              <a:solidFill>
                <a:srgbClr val="002010">
                  <a:alpha val="50000"/>
                </a:srgbClr>
              </a:solidFill>
              <a:ln w="12700" cap="sq">
                <a:solidFill>
                  <a:srgbClr val="006633"/>
                </a:solidFill>
                <a:prstDash val="solid"/>
                <a:round/>
                <a:headEnd type="none" w="sm" len="sm"/>
                <a:tailEnd type="none" w="sm" len="sm"/>
              </a:ln>
              <a:effectLst/>
            </p:spPr>
            <p:txBody>
              <a:bodyPr/>
              <a:lstStyle/>
              <a:p>
                <a:endParaRPr lang="en-US"/>
              </a:p>
            </p:txBody>
          </p:sp>
          <p:sp>
            <p:nvSpPr>
              <p:cNvPr id="238601" name="Freeform 9"/>
              <p:cNvSpPr>
                <a:spLocks/>
              </p:cNvSpPr>
              <p:nvPr/>
            </p:nvSpPr>
            <p:spPr bwMode="auto">
              <a:xfrm>
                <a:off x="1571" y="298"/>
                <a:ext cx="2632" cy="217"/>
              </a:xfrm>
              <a:custGeom>
                <a:avLst/>
                <a:gdLst/>
                <a:ahLst/>
                <a:cxnLst>
                  <a:cxn ang="0">
                    <a:pos x="0" y="0"/>
                  </a:cxn>
                  <a:cxn ang="0">
                    <a:pos x="409" y="216"/>
                  </a:cxn>
                  <a:cxn ang="0">
                    <a:pos x="2279" y="216"/>
                  </a:cxn>
                  <a:cxn ang="0">
                    <a:pos x="2631" y="0"/>
                  </a:cxn>
                  <a:cxn ang="0">
                    <a:pos x="0" y="0"/>
                  </a:cxn>
                </a:cxnLst>
                <a:rect l="0" t="0" r="r" b="b"/>
                <a:pathLst>
                  <a:path w="2632" h="217">
                    <a:moveTo>
                      <a:pt x="0" y="0"/>
                    </a:moveTo>
                    <a:lnTo>
                      <a:pt x="409" y="216"/>
                    </a:lnTo>
                    <a:lnTo>
                      <a:pt x="2279" y="216"/>
                    </a:lnTo>
                    <a:lnTo>
                      <a:pt x="2631" y="0"/>
                    </a:lnTo>
                    <a:lnTo>
                      <a:pt x="0" y="0"/>
                    </a:lnTo>
                  </a:path>
                </a:pathLst>
              </a:custGeom>
              <a:solidFill>
                <a:srgbClr val="71BB96">
                  <a:alpha val="50000"/>
                </a:srgbClr>
              </a:solidFill>
              <a:ln w="12700" cap="sq">
                <a:solidFill>
                  <a:srgbClr val="006633"/>
                </a:solidFill>
                <a:prstDash val="solid"/>
                <a:round/>
                <a:headEnd type="none" w="sm" len="sm"/>
                <a:tailEnd type="none" w="sm" len="sm"/>
              </a:ln>
              <a:effectLst/>
            </p:spPr>
            <p:txBody>
              <a:bodyPr/>
              <a:lstStyle/>
              <a:p>
                <a:endParaRPr lang="en-US"/>
              </a:p>
            </p:txBody>
          </p:sp>
          <p:sp>
            <p:nvSpPr>
              <p:cNvPr id="238602" name="Freeform 10"/>
              <p:cNvSpPr>
                <a:spLocks/>
              </p:cNvSpPr>
              <p:nvPr/>
            </p:nvSpPr>
            <p:spPr bwMode="auto">
              <a:xfrm>
                <a:off x="2886" y="298"/>
                <a:ext cx="1317" cy="2199"/>
              </a:xfrm>
              <a:custGeom>
                <a:avLst/>
                <a:gdLst/>
                <a:ahLst/>
                <a:cxnLst>
                  <a:cxn ang="0">
                    <a:pos x="0" y="2198"/>
                  </a:cxn>
                  <a:cxn ang="0">
                    <a:pos x="0" y="1815"/>
                  </a:cxn>
                  <a:cxn ang="0">
                    <a:pos x="906" y="214"/>
                  </a:cxn>
                  <a:cxn ang="0">
                    <a:pos x="1316" y="0"/>
                  </a:cxn>
                  <a:cxn ang="0">
                    <a:pos x="0" y="2198"/>
                  </a:cxn>
                </a:cxnLst>
                <a:rect l="0" t="0" r="r" b="b"/>
                <a:pathLst>
                  <a:path w="1317" h="2199">
                    <a:moveTo>
                      <a:pt x="0" y="2198"/>
                    </a:moveTo>
                    <a:lnTo>
                      <a:pt x="0" y="1815"/>
                    </a:lnTo>
                    <a:lnTo>
                      <a:pt x="906" y="214"/>
                    </a:lnTo>
                    <a:lnTo>
                      <a:pt x="1316" y="0"/>
                    </a:lnTo>
                    <a:lnTo>
                      <a:pt x="0" y="2198"/>
                    </a:lnTo>
                  </a:path>
                </a:pathLst>
              </a:custGeom>
              <a:solidFill>
                <a:srgbClr val="006633">
                  <a:alpha val="50000"/>
                </a:srgbClr>
              </a:solidFill>
              <a:ln w="12700" cap="sq">
                <a:solidFill>
                  <a:srgbClr val="006633"/>
                </a:solidFill>
                <a:prstDash val="solid"/>
                <a:round/>
                <a:headEnd type="none" w="sm" len="sm"/>
                <a:tailEnd type="none" w="sm" len="sm"/>
              </a:ln>
              <a:effectLst/>
            </p:spPr>
            <p:txBody>
              <a:bodyPr/>
              <a:lstStyle/>
              <a:p>
                <a:endParaRPr lang="en-US"/>
              </a:p>
            </p:txBody>
          </p:sp>
        </p:grpSp>
        <p:sp>
          <p:nvSpPr>
            <p:cNvPr id="238603" name="Rectangle 11"/>
            <p:cNvSpPr>
              <a:spLocks noChangeArrowheads="1"/>
            </p:cNvSpPr>
            <p:nvPr/>
          </p:nvSpPr>
          <p:spPr bwMode="auto">
            <a:xfrm>
              <a:off x="1344" y="1631"/>
              <a:ext cx="3069" cy="310"/>
            </a:xfrm>
            <a:prstGeom prst="rect">
              <a:avLst/>
            </a:prstGeom>
            <a:gradFill rotWithShape="0">
              <a:gsLst>
                <a:gs pos="0">
                  <a:schemeClr val="bg2"/>
                </a:gs>
                <a:gs pos="50000">
                  <a:schemeClr val="folHlink"/>
                </a:gs>
                <a:gs pos="100000">
                  <a:schemeClr val="bg2"/>
                </a:gs>
              </a:gsLst>
              <a:lin ang="0" scaled="1"/>
            </a:gradFill>
            <a:ln w="9525">
              <a:noFill/>
              <a:miter lim="800000"/>
              <a:headEnd/>
              <a:tailEnd/>
            </a:ln>
            <a:effectLst/>
          </p:spPr>
          <p:txBody>
            <a:bodyPr/>
            <a:lstStyle/>
            <a:p>
              <a:endParaRPr lang="en-US"/>
            </a:p>
          </p:txBody>
        </p:sp>
      </p:grpSp>
      <p:sp>
        <p:nvSpPr>
          <p:cNvPr id="238604" name="Rectangle 12"/>
          <p:cNvSpPr>
            <a:spLocks noGrp="1" noChangeArrowheads="1"/>
          </p:cNvSpPr>
          <p:nvPr>
            <p:ph type="ctrTitle" sz="quarter"/>
          </p:nvPr>
        </p:nvSpPr>
        <p:spPr>
          <a:xfrm>
            <a:off x="685800" y="3886200"/>
            <a:ext cx="7772400" cy="1143000"/>
          </a:xfrm>
        </p:spPr>
        <p:txBody>
          <a:bodyPr/>
          <a:lstStyle>
            <a:lvl1pPr algn="ctr">
              <a:defRPr/>
            </a:lvl1pPr>
          </a:lstStyle>
          <a:p>
            <a:r>
              <a:rPr lang="en-US"/>
              <a:t>Click to edit Master title style</a:t>
            </a:r>
          </a:p>
        </p:txBody>
      </p:sp>
      <p:sp>
        <p:nvSpPr>
          <p:cNvPr id="238605" name="Rectangle 13"/>
          <p:cNvSpPr>
            <a:spLocks noGrp="1" noChangeArrowheads="1"/>
          </p:cNvSpPr>
          <p:nvPr>
            <p:ph type="subTitle" sz="quarter" idx="1"/>
          </p:nvPr>
        </p:nvSpPr>
        <p:spPr>
          <a:xfrm>
            <a:off x="1371600" y="5410200"/>
            <a:ext cx="6400800" cy="1295400"/>
          </a:xfrm>
        </p:spPr>
        <p:txBody>
          <a:bodyPr/>
          <a:lstStyle>
            <a:lvl1pPr marL="0" indent="0" algn="ctr">
              <a:buFont typeface="Wingdings" pitchFamily="2" charset="2"/>
              <a:buNone/>
              <a:defRPr/>
            </a:lvl1pPr>
          </a:lstStyle>
          <a:p>
            <a:r>
              <a:rPr lang="en-US"/>
              <a:t>Click to edit Master subtitle style</a:t>
            </a:r>
          </a:p>
        </p:txBody>
      </p:sp>
      <p:sp>
        <p:nvSpPr>
          <p:cNvPr id="238606" name="Rectangle 14"/>
          <p:cNvSpPr>
            <a:spLocks noGrp="1" noChangeArrowheads="1"/>
          </p:cNvSpPr>
          <p:nvPr>
            <p:ph type="dt" sz="quarter" idx="2"/>
          </p:nvPr>
        </p:nvSpPr>
        <p:spPr>
          <a:xfrm>
            <a:off x="685800" y="0"/>
            <a:ext cx="1905000" cy="457200"/>
          </a:xfrm>
        </p:spPr>
        <p:txBody>
          <a:bodyPr/>
          <a:lstStyle>
            <a:lvl1pPr>
              <a:defRPr/>
            </a:lvl1pPr>
          </a:lstStyle>
          <a:p>
            <a:endParaRPr lang="en-US"/>
          </a:p>
        </p:txBody>
      </p:sp>
      <p:sp>
        <p:nvSpPr>
          <p:cNvPr id="238607" name="Rectangle 15"/>
          <p:cNvSpPr>
            <a:spLocks noGrp="1" noChangeArrowheads="1"/>
          </p:cNvSpPr>
          <p:nvPr>
            <p:ph type="ftr" sz="quarter" idx="3"/>
          </p:nvPr>
        </p:nvSpPr>
        <p:spPr>
          <a:xfrm>
            <a:off x="3124200" y="0"/>
            <a:ext cx="2895600" cy="457200"/>
          </a:xfrm>
        </p:spPr>
        <p:txBody>
          <a:bodyPr/>
          <a:lstStyle>
            <a:lvl1pPr>
              <a:defRPr/>
            </a:lvl1pPr>
          </a:lstStyle>
          <a:p>
            <a:endParaRPr lang="en-US"/>
          </a:p>
        </p:txBody>
      </p:sp>
      <p:sp>
        <p:nvSpPr>
          <p:cNvPr id="238608" name="Rectangle 16"/>
          <p:cNvSpPr>
            <a:spLocks noGrp="1" noChangeArrowheads="1"/>
          </p:cNvSpPr>
          <p:nvPr>
            <p:ph type="sldNum" sz="quarter" idx="4"/>
          </p:nvPr>
        </p:nvSpPr>
        <p:spPr>
          <a:xfrm>
            <a:off x="6553200" y="0"/>
            <a:ext cx="1905000" cy="457200"/>
          </a:xfrm>
        </p:spPr>
        <p:txBody>
          <a:bodyPr/>
          <a:lstStyle>
            <a:lvl1pPr>
              <a:defRPr/>
            </a:lvl1pPr>
          </a:lstStyle>
          <a:p>
            <a:fld id="{5A261924-4F53-4A71-AEC6-A219963B854A}" type="slidenum">
              <a:rPr lang="en-US"/>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F09C0FF-C9D3-4141-9835-0F8E2566B229}" type="slidenum">
              <a:rPr lang="en-US"/>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F87133-41E4-433A-9501-9135DC67EE54}" type="slidenum">
              <a:rPr lang="en-US"/>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1988"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4388"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85E3DC9-8C7B-4987-A430-63AB025FBF66}" type="slidenum">
              <a:rPr lang="en-US"/>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1C37F5B-AF97-4ED5-A7D5-1C6E70AF9A3F}" type="slidenum">
              <a:rPr lang="en-US"/>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C0E786B-E7EB-4FC1-AD06-C9A43D6E24CD}" type="slidenum">
              <a:rPr lang="en-US"/>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613DF6C-F63A-4149-9AF5-938D6E710228}" type="slidenum">
              <a:rPr lang="en-US"/>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91EADBF-49B0-43D5-A9E3-09FB60C7183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0012521-953F-4DFD-849B-9BE6F0A2F122}" type="slidenum">
              <a:rPr lang="en-US"/>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6A30CF5-A11D-4569-9949-7A5F4B720FBC}" type="slidenum">
              <a:rPr lang="en-US"/>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ACEACF8-E747-4930-8E09-D8AAF2483866}" type="slidenum">
              <a:rPr lang="en-US"/>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0388" y="228600"/>
            <a:ext cx="2081212"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1988" y="228600"/>
            <a:ext cx="60960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E590F14-9254-4FAC-8A7C-0DA467A272F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E9FA953-0BF2-4386-A1EC-A53E190A3A8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B49E9E7-097F-41AD-9611-64E21823889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1.pn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3.pn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4.jpe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6DC728ED-45F3-4281-B51F-9BEBBAACF14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720" r:id="rId12"/>
    <p:sldLayoutId id="2147483721" r:id="rId13"/>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3970" name="Group 2"/>
          <p:cNvGrpSpPr>
            <a:grpSpLocks/>
          </p:cNvGrpSpPr>
          <p:nvPr/>
        </p:nvGrpSpPr>
        <p:grpSpPr bwMode="auto">
          <a:xfrm>
            <a:off x="0" y="0"/>
            <a:ext cx="7242175" cy="1981200"/>
            <a:chOff x="0" y="0"/>
            <a:chExt cx="4562" cy="1248"/>
          </a:xfrm>
        </p:grpSpPr>
        <p:sp>
          <p:nvSpPr>
            <p:cNvPr id="83971"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endParaRPr lang="en-US"/>
            </a:p>
          </p:txBody>
        </p:sp>
        <p:sp>
          <p:nvSpPr>
            <p:cNvPr id="83972"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grpSp>
      <p:sp>
        <p:nvSpPr>
          <p:cNvPr id="83973"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3974"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3975"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endParaRPr lang="en-US"/>
          </a:p>
        </p:txBody>
      </p:sp>
      <p:sp>
        <p:nvSpPr>
          <p:cNvPr id="83976"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endParaRPr lang="en-US"/>
          </a:p>
        </p:txBody>
      </p:sp>
      <p:sp>
        <p:nvSpPr>
          <p:cNvPr id="83977"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fld id="{29316E94-2B54-494C-9025-CD4D2FA606F4}"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722" r:id="rId12"/>
    <p:sldLayoutId id="2147483723" r:id="rId13"/>
    <p:sldLayoutId id="2147483724" r:id="rId14"/>
    <p:sldLayoutId id="2147483725" r:id="rId15"/>
  </p:sldLayoutIdLst>
  <p:timing>
    <p:tnLst>
      <p:par>
        <p:cTn id="1" dur="indefinite" restart="never" nodeType="tmRoot"/>
      </p:par>
    </p:tnLst>
  </p:timing>
  <p:hf hdr="0" ftr="0" dt="0"/>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8306" name="Group 2"/>
          <p:cNvGrpSpPr>
            <a:grpSpLocks/>
          </p:cNvGrpSpPr>
          <p:nvPr/>
        </p:nvGrpSpPr>
        <p:grpSpPr bwMode="auto">
          <a:xfrm>
            <a:off x="0" y="0"/>
            <a:ext cx="9159875" cy="6858000"/>
            <a:chOff x="0" y="0"/>
            <a:chExt cx="5770" cy="4320"/>
          </a:xfrm>
        </p:grpSpPr>
        <p:sp>
          <p:nvSpPr>
            <p:cNvPr id="98307"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endParaRPr lang="en-US"/>
            </a:p>
          </p:txBody>
        </p:sp>
        <p:sp>
          <p:nvSpPr>
            <p:cNvPr id="98308"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n-US"/>
            </a:p>
          </p:txBody>
        </p:sp>
        <p:sp>
          <p:nvSpPr>
            <p:cNvPr id="98309"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n-US"/>
            </a:p>
          </p:txBody>
        </p:sp>
        <p:sp>
          <p:nvSpPr>
            <p:cNvPr id="98310"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endParaRPr lang="en-US"/>
            </a:p>
          </p:txBody>
        </p:sp>
        <p:sp>
          <p:nvSpPr>
            <p:cNvPr id="98311"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sp>
          <p:nvSpPr>
            <p:cNvPr id="98312"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sp>
          <p:nvSpPr>
            <p:cNvPr id="98313"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endParaRPr lang="en-US"/>
            </a:p>
          </p:txBody>
        </p:sp>
        <p:sp>
          <p:nvSpPr>
            <p:cNvPr id="98314"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endParaRPr lang="en-US"/>
            </a:p>
          </p:txBody>
        </p:sp>
        <p:sp>
          <p:nvSpPr>
            <p:cNvPr id="98315"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sp>
          <p:nvSpPr>
            <p:cNvPr id="98316"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n-US"/>
            </a:p>
          </p:txBody>
        </p:sp>
        <p:sp>
          <p:nvSpPr>
            <p:cNvPr id="98317"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endParaRPr lang="en-US"/>
            </a:p>
          </p:txBody>
        </p:sp>
        <p:sp>
          <p:nvSpPr>
            <p:cNvPr id="98318"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endParaRPr lang="en-US"/>
            </a:p>
          </p:txBody>
        </p:sp>
        <p:sp>
          <p:nvSpPr>
            <p:cNvPr id="98319"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endParaRPr lang="en-US"/>
            </a:p>
          </p:txBody>
        </p:sp>
        <p:sp>
          <p:nvSpPr>
            <p:cNvPr id="98320"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endParaRPr lang="en-US"/>
            </a:p>
          </p:txBody>
        </p:sp>
        <p:sp>
          <p:nvSpPr>
            <p:cNvPr id="98321"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endParaRPr lang="en-US"/>
            </a:p>
          </p:txBody>
        </p:sp>
        <p:sp>
          <p:nvSpPr>
            <p:cNvPr id="98322"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n-US"/>
            </a:p>
          </p:txBody>
        </p:sp>
        <p:sp>
          <p:nvSpPr>
            <p:cNvPr id="98323"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endParaRPr lang="en-US"/>
            </a:p>
          </p:txBody>
        </p:sp>
        <p:sp>
          <p:nvSpPr>
            <p:cNvPr id="98324"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sp>
          <p:nvSpPr>
            <p:cNvPr id="98325"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en-US"/>
            </a:p>
          </p:txBody>
        </p:sp>
        <p:sp>
          <p:nvSpPr>
            <p:cNvPr id="98326"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endParaRPr lang="en-US"/>
            </a:p>
          </p:txBody>
        </p:sp>
        <p:sp>
          <p:nvSpPr>
            <p:cNvPr id="98327"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endParaRPr lang="en-US"/>
            </a:p>
          </p:txBody>
        </p:sp>
      </p:grpSp>
      <p:sp>
        <p:nvSpPr>
          <p:cNvPr id="98328"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98329"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8330"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endParaRPr lang="en-US"/>
          </a:p>
        </p:txBody>
      </p:sp>
      <p:sp>
        <p:nvSpPr>
          <p:cNvPr id="98331"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mn-lt"/>
              </a:defRPr>
            </a:lvl1pPr>
          </a:lstStyle>
          <a:p>
            <a:fld id="{93ED4E99-F21D-4782-8DF9-8FEFFEC6BC94}" type="slidenum">
              <a:rPr lang="en-US"/>
              <a:pPr/>
              <a:t>‹#›</a:t>
            </a:fld>
            <a:endParaRPr lang="en-US"/>
          </a:p>
        </p:txBody>
      </p:sp>
      <p:sp>
        <p:nvSpPr>
          <p:cNvPr id="98332"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endParaRPr lang="en-US"/>
          </a:p>
        </p:txBody>
      </p:sp>
    </p:spTree>
  </p:cSld>
  <p:clrMap bg1="dk2" tx1="lt1" bg2="dk1" tx2="lt2" accent1="accent1" accent2="accent2" accent3="accent3" accent4="accent4" accent5="accent5" accent6="accent6" hlink="hlink" folHlink="folHlink"/>
  <p:sldLayoutIdLst>
    <p:sldLayoutId id="2147483652"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ctr" rtl="0" fontAlgn="base">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charset="0"/>
        </a:defRPr>
      </a:lvl2pPr>
      <a:lvl3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charset="0"/>
        </a:defRPr>
      </a:lvl3pPr>
      <a:lvl4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charset="0"/>
        </a:defRPr>
      </a:lvl4pPr>
      <a:lvl5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86370" name="Group 2"/>
          <p:cNvGrpSpPr>
            <a:grpSpLocks/>
          </p:cNvGrpSpPr>
          <p:nvPr/>
        </p:nvGrpSpPr>
        <p:grpSpPr bwMode="auto">
          <a:xfrm>
            <a:off x="3800475" y="1789113"/>
            <a:ext cx="5340350" cy="5056187"/>
            <a:chOff x="2394" y="1127"/>
            <a:chExt cx="3364" cy="3185"/>
          </a:xfrm>
        </p:grpSpPr>
        <p:sp>
          <p:nvSpPr>
            <p:cNvPr id="186371"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86372"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186373"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86374"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86375"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86376"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86377"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86378"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86379"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86380"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86381"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86382"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endParaRPr lang="en-US"/>
            </a:p>
          </p:txBody>
        </p:sp>
        <p:sp>
          <p:nvSpPr>
            <p:cNvPr id="186383"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sp>
          <p:nvSpPr>
            <p:cNvPr id="186384"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86385"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86386"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86387"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86388"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86389"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86390"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86391"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sp>
          <p:nvSpPr>
            <p:cNvPr id="186392"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86393"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86394"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86395"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endParaRPr lang="en-US"/>
            </a:p>
          </p:txBody>
        </p:sp>
        <p:sp>
          <p:nvSpPr>
            <p:cNvPr id="186396"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186397"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endParaRPr lang="en-US"/>
            </a:p>
          </p:txBody>
        </p:sp>
        <p:sp>
          <p:nvSpPr>
            <p:cNvPr id="186398"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86399"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endParaRPr lang="en-US"/>
            </a:p>
          </p:txBody>
        </p:sp>
        <p:sp>
          <p:nvSpPr>
            <p:cNvPr id="186400"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endParaRPr lang="en-US"/>
            </a:p>
          </p:txBody>
        </p:sp>
        <p:sp>
          <p:nvSpPr>
            <p:cNvPr id="186401"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endParaRPr lang="en-US"/>
            </a:p>
          </p:txBody>
        </p:sp>
        <p:sp>
          <p:nvSpPr>
            <p:cNvPr id="186402"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endParaRPr lang="en-US"/>
            </a:p>
          </p:txBody>
        </p:sp>
        <p:sp>
          <p:nvSpPr>
            <p:cNvPr id="186403"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endParaRPr lang="en-US"/>
            </a:p>
          </p:txBody>
        </p:sp>
        <p:sp>
          <p:nvSpPr>
            <p:cNvPr id="186404"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endParaRPr lang="en-US"/>
            </a:p>
          </p:txBody>
        </p:sp>
      </p:grpSp>
      <p:sp>
        <p:nvSpPr>
          <p:cNvPr id="186405"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6406"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6407"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endParaRPr lang="en-US"/>
          </a:p>
        </p:txBody>
      </p:sp>
      <p:sp>
        <p:nvSpPr>
          <p:cNvPr id="186408"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endParaRPr lang="en-US"/>
          </a:p>
        </p:txBody>
      </p:sp>
      <p:sp>
        <p:nvSpPr>
          <p:cNvPr id="186409"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n-lt"/>
              </a:defRPr>
            </a:lvl1pPr>
          </a:lstStyle>
          <a:p>
            <a:fld id="{CBE7D98A-BD3B-4BE6-86F5-58BD420EB22F}"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4"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ftr="0" dt="0"/>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226306" name="Group 2"/>
          <p:cNvGrpSpPr>
            <a:grpSpLocks/>
          </p:cNvGrpSpPr>
          <p:nvPr/>
        </p:nvGrpSpPr>
        <p:grpSpPr bwMode="auto">
          <a:xfrm>
            <a:off x="0" y="0"/>
            <a:ext cx="9144000" cy="6856413"/>
            <a:chOff x="0" y="0"/>
            <a:chExt cx="5760" cy="4319"/>
          </a:xfrm>
        </p:grpSpPr>
        <p:sp>
          <p:nvSpPr>
            <p:cNvPr id="226307"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en-US"/>
            </a:p>
          </p:txBody>
        </p:sp>
        <p:sp>
          <p:nvSpPr>
            <p:cNvPr id="226308"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226309"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en-US"/>
            </a:p>
          </p:txBody>
        </p:sp>
        <p:sp>
          <p:nvSpPr>
            <p:cNvPr id="226310"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226311"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en-US"/>
            </a:p>
          </p:txBody>
        </p:sp>
        <p:sp>
          <p:nvSpPr>
            <p:cNvPr id="226312"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en-US"/>
            </a:p>
          </p:txBody>
        </p:sp>
        <p:sp>
          <p:nvSpPr>
            <p:cNvPr id="226313"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en-US"/>
            </a:p>
          </p:txBody>
        </p:sp>
        <p:sp>
          <p:nvSpPr>
            <p:cNvPr id="226314"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226315"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en-US"/>
            </a:p>
          </p:txBody>
        </p:sp>
        <p:sp>
          <p:nvSpPr>
            <p:cNvPr id="226316"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en-US"/>
            </a:p>
          </p:txBody>
        </p:sp>
        <p:sp>
          <p:nvSpPr>
            <p:cNvPr id="226317"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en-US"/>
            </a:p>
          </p:txBody>
        </p:sp>
        <p:sp>
          <p:nvSpPr>
            <p:cNvPr id="226318"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en-US"/>
            </a:p>
          </p:txBody>
        </p:sp>
        <p:sp>
          <p:nvSpPr>
            <p:cNvPr id="226319"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226320"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en-US"/>
            </a:p>
          </p:txBody>
        </p:sp>
        <p:sp>
          <p:nvSpPr>
            <p:cNvPr id="226321"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en-US"/>
            </a:p>
          </p:txBody>
        </p:sp>
        <p:sp>
          <p:nvSpPr>
            <p:cNvPr id="226322"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en-US"/>
            </a:p>
          </p:txBody>
        </p:sp>
        <p:sp>
          <p:nvSpPr>
            <p:cNvPr id="226323"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en-US"/>
            </a:p>
          </p:txBody>
        </p:sp>
        <p:sp>
          <p:nvSpPr>
            <p:cNvPr id="226324"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en-US"/>
            </a:p>
          </p:txBody>
        </p:sp>
        <p:sp>
          <p:nvSpPr>
            <p:cNvPr id="226325"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en-US"/>
            </a:p>
          </p:txBody>
        </p:sp>
        <p:sp>
          <p:nvSpPr>
            <p:cNvPr id="226326"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en-US"/>
            </a:p>
          </p:txBody>
        </p:sp>
        <p:sp>
          <p:nvSpPr>
            <p:cNvPr id="226327"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US"/>
            </a:p>
          </p:txBody>
        </p:sp>
        <p:sp>
          <p:nvSpPr>
            <p:cNvPr id="226328"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en-US"/>
            </a:p>
          </p:txBody>
        </p:sp>
        <p:sp>
          <p:nvSpPr>
            <p:cNvPr id="226329"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en-US"/>
            </a:p>
          </p:txBody>
        </p:sp>
        <p:sp>
          <p:nvSpPr>
            <p:cNvPr id="226330"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en-US"/>
            </a:p>
          </p:txBody>
        </p:sp>
        <p:sp>
          <p:nvSpPr>
            <p:cNvPr id="226331"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n-US"/>
            </a:p>
          </p:txBody>
        </p:sp>
        <p:sp>
          <p:nvSpPr>
            <p:cNvPr id="226332"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en-US"/>
            </a:p>
          </p:txBody>
        </p:sp>
        <p:sp>
          <p:nvSpPr>
            <p:cNvPr id="226333"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en-US"/>
            </a:p>
          </p:txBody>
        </p:sp>
        <p:sp>
          <p:nvSpPr>
            <p:cNvPr id="226334"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en-US"/>
            </a:p>
          </p:txBody>
        </p:sp>
        <p:sp>
          <p:nvSpPr>
            <p:cNvPr id="226335"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226336"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en-US"/>
            </a:p>
          </p:txBody>
        </p:sp>
        <p:sp>
          <p:nvSpPr>
            <p:cNvPr id="226337"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en-US"/>
            </a:p>
          </p:txBody>
        </p:sp>
        <p:sp>
          <p:nvSpPr>
            <p:cNvPr id="226338"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226339"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n-US"/>
            </a:p>
          </p:txBody>
        </p:sp>
        <p:sp>
          <p:nvSpPr>
            <p:cNvPr id="226340"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en-US"/>
            </a:p>
          </p:txBody>
        </p:sp>
        <p:sp>
          <p:nvSpPr>
            <p:cNvPr id="226341"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en-US"/>
            </a:p>
          </p:txBody>
        </p:sp>
        <p:sp>
          <p:nvSpPr>
            <p:cNvPr id="226342"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en-US"/>
            </a:p>
          </p:txBody>
        </p:sp>
        <p:grpSp>
          <p:nvGrpSpPr>
            <p:cNvPr id="226343" name="Group 39"/>
            <p:cNvGrpSpPr>
              <a:grpSpLocks/>
            </p:cNvGrpSpPr>
            <p:nvPr userDrawn="1"/>
          </p:nvGrpSpPr>
          <p:grpSpPr bwMode="auto">
            <a:xfrm>
              <a:off x="0" y="1632"/>
              <a:ext cx="5758" cy="1858"/>
              <a:chOff x="0" y="1632"/>
              <a:chExt cx="5758" cy="1858"/>
            </a:xfrm>
          </p:grpSpPr>
          <p:sp>
            <p:nvSpPr>
              <p:cNvPr id="226344"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226345"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en-US"/>
              </a:p>
            </p:txBody>
          </p:sp>
        </p:grpSp>
      </p:grpSp>
      <p:sp>
        <p:nvSpPr>
          <p:cNvPr id="226346"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6347"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6348"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defRPr>
            </a:lvl1pPr>
          </a:lstStyle>
          <a:p>
            <a:endParaRPr lang="en-US"/>
          </a:p>
        </p:txBody>
      </p:sp>
      <p:sp>
        <p:nvSpPr>
          <p:cNvPr id="226349"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defRPr>
            </a:lvl1pPr>
          </a:lstStyle>
          <a:p>
            <a:endParaRPr lang="en-US"/>
          </a:p>
        </p:txBody>
      </p:sp>
      <p:sp>
        <p:nvSpPr>
          <p:cNvPr id="226350"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defRPr>
            </a:lvl1pPr>
          </a:lstStyle>
          <a:p>
            <a:fld id="{EF069EDB-FC1D-4F3E-93B0-F20D144A0A40}"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6"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dt="0"/>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fontAlgn="base">
        <a:spcBef>
          <a:spcPct val="20000"/>
        </a:spcBef>
        <a:spcAft>
          <a:spcPct val="0"/>
        </a:spcAft>
        <a:buClr>
          <a:schemeClr val="hlink"/>
        </a:buClr>
        <a:buSzPct val="90000"/>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accent2"/>
        </a:buClr>
        <a:buSzPct val="90000"/>
        <a:buFont typeface="Wingdings" pitchFamily="2" charset="2"/>
        <a:buBlip>
          <a:blip r:embed="rId14"/>
        </a:buBlip>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path path="rect">
            <a:fillToRect r="100000" b="100000"/>
          </a:path>
        </a:gradFill>
        <a:effectLst/>
      </p:bgPr>
    </p:bg>
    <p:spTree>
      <p:nvGrpSpPr>
        <p:cNvPr id="1" name=""/>
        <p:cNvGrpSpPr/>
        <p:nvPr/>
      </p:nvGrpSpPr>
      <p:grpSpPr>
        <a:xfrm>
          <a:off x="0" y="0"/>
          <a:ext cx="0" cy="0"/>
          <a:chOff x="0" y="0"/>
          <a:chExt cx="0" cy="0"/>
        </a:xfrm>
      </p:grpSpPr>
      <p:sp>
        <p:nvSpPr>
          <p:cNvPr id="237570" name="Rectangle 2"/>
          <p:cNvSpPr>
            <a:spLocks noChangeArrowheads="1"/>
          </p:cNvSpPr>
          <p:nvPr/>
        </p:nvSpPr>
        <p:spPr bwMode="hidden">
          <a:xfrm>
            <a:off x="0" y="0"/>
            <a:ext cx="1752600" cy="6856413"/>
          </a:xfrm>
          <a:prstGeom prst="rect">
            <a:avLst/>
          </a:prstGeom>
          <a:gradFill rotWithShape="0">
            <a:gsLst>
              <a:gs pos="0">
                <a:schemeClr val="bg2"/>
              </a:gs>
              <a:gs pos="50000">
                <a:schemeClr val="bg1"/>
              </a:gs>
              <a:gs pos="100000">
                <a:schemeClr val="bg2"/>
              </a:gs>
            </a:gsLst>
            <a:lin ang="5400000" scaled="1"/>
          </a:gradFill>
          <a:ln w="9525">
            <a:noFill/>
            <a:miter lim="800000"/>
            <a:headEnd/>
            <a:tailEnd/>
          </a:ln>
          <a:effectLst/>
        </p:spPr>
        <p:txBody>
          <a:bodyPr/>
          <a:lstStyle/>
          <a:p>
            <a:endParaRPr kumimoji="1" lang="en-US" sz="2400">
              <a:latin typeface="Times New Roman" pitchFamily="18" charset="0"/>
            </a:endParaRPr>
          </a:p>
        </p:txBody>
      </p:sp>
      <p:grpSp>
        <p:nvGrpSpPr>
          <p:cNvPr id="237571" name="Group 3"/>
          <p:cNvGrpSpPr>
            <a:grpSpLocks/>
          </p:cNvGrpSpPr>
          <p:nvPr/>
        </p:nvGrpSpPr>
        <p:grpSpPr bwMode="auto">
          <a:xfrm>
            <a:off x="152400" y="374650"/>
            <a:ext cx="1525588" cy="1227138"/>
            <a:chOff x="96" y="236"/>
            <a:chExt cx="961" cy="773"/>
          </a:xfrm>
        </p:grpSpPr>
        <p:sp>
          <p:nvSpPr>
            <p:cNvPr id="237572" name="Freeform 4"/>
            <p:cNvSpPr>
              <a:spLocks/>
            </p:cNvSpPr>
            <p:nvPr/>
          </p:nvSpPr>
          <p:spPr bwMode="auto">
            <a:xfrm>
              <a:off x="738" y="495"/>
              <a:ext cx="319" cy="319"/>
            </a:xfrm>
            <a:custGeom>
              <a:avLst/>
              <a:gdLst/>
              <a:ahLst/>
              <a:cxnLst>
                <a:cxn ang="0">
                  <a:pos x="318" y="198"/>
                </a:cxn>
                <a:cxn ang="0">
                  <a:pos x="318" y="318"/>
                </a:cxn>
                <a:cxn ang="0">
                  <a:pos x="1" y="99"/>
                </a:cxn>
                <a:cxn ang="0">
                  <a:pos x="0" y="108"/>
                </a:cxn>
                <a:cxn ang="0">
                  <a:pos x="46" y="0"/>
                </a:cxn>
                <a:cxn ang="0">
                  <a:pos x="318" y="198"/>
                </a:cxn>
              </a:cxnLst>
              <a:rect l="0" t="0" r="r" b="b"/>
              <a:pathLst>
                <a:path w="319" h="319">
                  <a:moveTo>
                    <a:pt x="318" y="198"/>
                  </a:moveTo>
                  <a:lnTo>
                    <a:pt x="318" y="318"/>
                  </a:lnTo>
                  <a:lnTo>
                    <a:pt x="1" y="99"/>
                  </a:lnTo>
                  <a:lnTo>
                    <a:pt x="0" y="108"/>
                  </a:lnTo>
                  <a:lnTo>
                    <a:pt x="46" y="0"/>
                  </a:lnTo>
                  <a:lnTo>
                    <a:pt x="318" y="198"/>
                  </a:lnTo>
                </a:path>
              </a:pathLst>
            </a:custGeom>
            <a:gradFill rotWithShape="0">
              <a:gsLst>
                <a:gs pos="0">
                  <a:schemeClr val="bg2"/>
                </a:gs>
                <a:gs pos="100000">
                  <a:schemeClr val="bg1"/>
                </a:gs>
              </a:gsLst>
              <a:lin ang="0" scaled="1"/>
            </a:gradFill>
            <a:ln w="9525">
              <a:noFill/>
              <a:round/>
              <a:headEnd type="none" w="sm" len="sm"/>
              <a:tailEnd type="none" w="sm" len="sm"/>
            </a:ln>
            <a:effectLst/>
          </p:spPr>
          <p:txBody>
            <a:bodyPr/>
            <a:lstStyle/>
            <a:p>
              <a:endParaRPr lang="en-US"/>
            </a:p>
          </p:txBody>
        </p:sp>
        <p:sp>
          <p:nvSpPr>
            <p:cNvPr id="237573" name="Freeform 5"/>
            <p:cNvSpPr>
              <a:spLocks/>
            </p:cNvSpPr>
            <p:nvPr/>
          </p:nvSpPr>
          <p:spPr bwMode="auto">
            <a:xfrm>
              <a:off x="96" y="495"/>
              <a:ext cx="319" cy="319"/>
            </a:xfrm>
            <a:custGeom>
              <a:avLst/>
              <a:gdLst/>
              <a:ahLst/>
              <a:cxnLst>
                <a:cxn ang="0">
                  <a:pos x="0" y="198"/>
                </a:cxn>
                <a:cxn ang="0">
                  <a:pos x="0" y="318"/>
                </a:cxn>
                <a:cxn ang="0">
                  <a:pos x="316" y="99"/>
                </a:cxn>
                <a:cxn ang="0">
                  <a:pos x="318" y="108"/>
                </a:cxn>
                <a:cxn ang="0">
                  <a:pos x="271" y="0"/>
                </a:cxn>
                <a:cxn ang="0">
                  <a:pos x="0" y="198"/>
                </a:cxn>
              </a:cxnLst>
              <a:rect l="0" t="0" r="r" b="b"/>
              <a:pathLst>
                <a:path w="319" h="319">
                  <a:moveTo>
                    <a:pt x="0" y="198"/>
                  </a:moveTo>
                  <a:lnTo>
                    <a:pt x="0" y="318"/>
                  </a:lnTo>
                  <a:lnTo>
                    <a:pt x="316" y="99"/>
                  </a:lnTo>
                  <a:lnTo>
                    <a:pt x="318" y="108"/>
                  </a:lnTo>
                  <a:lnTo>
                    <a:pt x="271" y="0"/>
                  </a:lnTo>
                  <a:lnTo>
                    <a:pt x="0" y="198"/>
                  </a:lnTo>
                </a:path>
              </a:pathLst>
            </a:custGeom>
            <a:gradFill rotWithShape="0">
              <a:gsLst>
                <a:gs pos="0">
                  <a:schemeClr val="bg1"/>
                </a:gs>
                <a:gs pos="100000">
                  <a:schemeClr val="bg2"/>
                </a:gs>
              </a:gsLst>
              <a:lin ang="0" scaled="1"/>
            </a:gradFill>
            <a:ln w="9525">
              <a:noFill/>
              <a:round/>
              <a:headEnd type="none" w="sm" len="sm"/>
              <a:tailEnd type="none" w="sm" len="sm"/>
            </a:ln>
            <a:effectLst/>
          </p:spPr>
          <p:txBody>
            <a:bodyPr/>
            <a:lstStyle/>
            <a:p>
              <a:endParaRPr lang="en-US"/>
            </a:p>
          </p:txBody>
        </p:sp>
        <p:grpSp>
          <p:nvGrpSpPr>
            <p:cNvPr id="237574" name="Group 6"/>
            <p:cNvGrpSpPr>
              <a:grpSpLocks/>
            </p:cNvGrpSpPr>
            <p:nvPr/>
          </p:nvGrpSpPr>
          <p:grpSpPr bwMode="auto">
            <a:xfrm>
              <a:off x="152" y="236"/>
              <a:ext cx="823" cy="773"/>
              <a:chOff x="152" y="236"/>
              <a:chExt cx="823" cy="773"/>
            </a:xfrm>
          </p:grpSpPr>
          <p:sp>
            <p:nvSpPr>
              <p:cNvPr id="237575" name="AutoShape 7" descr="Green marble"/>
              <p:cNvSpPr>
                <a:spLocks noChangeArrowheads="1"/>
              </p:cNvSpPr>
              <p:nvPr/>
            </p:nvSpPr>
            <p:spPr bwMode="auto">
              <a:xfrm rot="10800000" flipH="1">
                <a:off x="152" y="236"/>
                <a:ext cx="822" cy="772"/>
              </a:xfrm>
              <a:prstGeom prst="triangle">
                <a:avLst>
                  <a:gd name="adj" fmla="val 49995"/>
                </a:avLst>
              </a:prstGeom>
              <a:blipFill dpi="0" rotWithShape="0">
                <a:blip r:embed="rId13" cstate="print"/>
                <a:srcRect/>
                <a:tile tx="0" ty="0" sx="100000" sy="100000" flip="none" algn="tl"/>
              </a:blipFill>
              <a:ln w="12700" cap="sq">
                <a:solidFill>
                  <a:srgbClr val="006633"/>
                </a:solidFill>
                <a:miter lim="800000"/>
                <a:headEnd/>
                <a:tailEnd/>
              </a:ln>
              <a:effectLst/>
            </p:spPr>
            <p:txBody>
              <a:bodyPr/>
              <a:lstStyle/>
              <a:p>
                <a:endParaRPr lang="en-US"/>
              </a:p>
            </p:txBody>
          </p:sp>
          <p:sp>
            <p:nvSpPr>
              <p:cNvPr id="237576" name="Freeform 8"/>
              <p:cNvSpPr>
                <a:spLocks/>
              </p:cNvSpPr>
              <p:nvPr/>
            </p:nvSpPr>
            <p:spPr bwMode="auto">
              <a:xfrm>
                <a:off x="152" y="236"/>
                <a:ext cx="412" cy="773"/>
              </a:xfrm>
              <a:custGeom>
                <a:avLst/>
                <a:gdLst/>
                <a:ahLst/>
                <a:cxnLst>
                  <a:cxn ang="0">
                    <a:pos x="411" y="772"/>
                  </a:cxn>
                  <a:cxn ang="0">
                    <a:pos x="411" y="637"/>
                  </a:cxn>
                  <a:cxn ang="0">
                    <a:pos x="127" y="75"/>
                  </a:cxn>
                  <a:cxn ang="0">
                    <a:pos x="0" y="0"/>
                  </a:cxn>
                  <a:cxn ang="0">
                    <a:pos x="411" y="772"/>
                  </a:cxn>
                </a:cxnLst>
                <a:rect l="0" t="0" r="r" b="b"/>
                <a:pathLst>
                  <a:path w="412" h="773">
                    <a:moveTo>
                      <a:pt x="411" y="772"/>
                    </a:moveTo>
                    <a:lnTo>
                      <a:pt x="411" y="637"/>
                    </a:lnTo>
                    <a:lnTo>
                      <a:pt x="127" y="75"/>
                    </a:lnTo>
                    <a:lnTo>
                      <a:pt x="0" y="0"/>
                    </a:lnTo>
                    <a:lnTo>
                      <a:pt x="411" y="772"/>
                    </a:lnTo>
                  </a:path>
                </a:pathLst>
              </a:custGeom>
              <a:solidFill>
                <a:srgbClr val="002010">
                  <a:alpha val="50000"/>
                </a:srgbClr>
              </a:solidFill>
              <a:ln w="12700" cap="sq">
                <a:solidFill>
                  <a:srgbClr val="006633"/>
                </a:solidFill>
                <a:prstDash val="solid"/>
                <a:round/>
                <a:headEnd type="none" w="sm" len="sm"/>
                <a:tailEnd type="none" w="sm" len="sm"/>
              </a:ln>
              <a:effectLst/>
            </p:spPr>
            <p:txBody>
              <a:bodyPr/>
              <a:lstStyle/>
              <a:p>
                <a:endParaRPr lang="en-US"/>
              </a:p>
            </p:txBody>
          </p:sp>
          <p:sp>
            <p:nvSpPr>
              <p:cNvPr id="237577" name="Freeform 9"/>
              <p:cNvSpPr>
                <a:spLocks/>
              </p:cNvSpPr>
              <p:nvPr/>
            </p:nvSpPr>
            <p:spPr bwMode="auto">
              <a:xfrm>
                <a:off x="152" y="236"/>
                <a:ext cx="823" cy="77"/>
              </a:xfrm>
              <a:custGeom>
                <a:avLst/>
                <a:gdLst/>
                <a:ahLst/>
                <a:cxnLst>
                  <a:cxn ang="0">
                    <a:pos x="0" y="0"/>
                  </a:cxn>
                  <a:cxn ang="0">
                    <a:pos x="127" y="76"/>
                  </a:cxn>
                  <a:cxn ang="0">
                    <a:pos x="712" y="76"/>
                  </a:cxn>
                  <a:cxn ang="0">
                    <a:pos x="822" y="0"/>
                  </a:cxn>
                  <a:cxn ang="0">
                    <a:pos x="0" y="0"/>
                  </a:cxn>
                </a:cxnLst>
                <a:rect l="0" t="0" r="r" b="b"/>
                <a:pathLst>
                  <a:path w="823" h="77">
                    <a:moveTo>
                      <a:pt x="0" y="0"/>
                    </a:moveTo>
                    <a:lnTo>
                      <a:pt x="127" y="76"/>
                    </a:lnTo>
                    <a:lnTo>
                      <a:pt x="712" y="76"/>
                    </a:lnTo>
                    <a:lnTo>
                      <a:pt x="822" y="0"/>
                    </a:lnTo>
                    <a:lnTo>
                      <a:pt x="0" y="0"/>
                    </a:lnTo>
                  </a:path>
                </a:pathLst>
              </a:custGeom>
              <a:solidFill>
                <a:srgbClr val="71BB96">
                  <a:alpha val="50000"/>
                </a:srgbClr>
              </a:solidFill>
              <a:ln w="12700" cap="sq">
                <a:solidFill>
                  <a:srgbClr val="006633"/>
                </a:solidFill>
                <a:prstDash val="solid"/>
                <a:round/>
                <a:headEnd type="none" w="sm" len="sm"/>
                <a:tailEnd type="none" w="sm" len="sm"/>
              </a:ln>
              <a:effectLst/>
            </p:spPr>
            <p:txBody>
              <a:bodyPr/>
              <a:lstStyle/>
              <a:p>
                <a:endParaRPr lang="en-US"/>
              </a:p>
            </p:txBody>
          </p:sp>
          <p:sp>
            <p:nvSpPr>
              <p:cNvPr id="237578" name="Freeform 10"/>
              <p:cNvSpPr>
                <a:spLocks/>
              </p:cNvSpPr>
              <p:nvPr/>
            </p:nvSpPr>
            <p:spPr bwMode="auto">
              <a:xfrm>
                <a:off x="563" y="236"/>
                <a:ext cx="412" cy="773"/>
              </a:xfrm>
              <a:custGeom>
                <a:avLst/>
                <a:gdLst/>
                <a:ahLst/>
                <a:cxnLst>
                  <a:cxn ang="0">
                    <a:pos x="0" y="772"/>
                  </a:cxn>
                  <a:cxn ang="0">
                    <a:pos x="0" y="637"/>
                  </a:cxn>
                  <a:cxn ang="0">
                    <a:pos x="283" y="75"/>
                  </a:cxn>
                  <a:cxn ang="0">
                    <a:pos x="411" y="0"/>
                  </a:cxn>
                  <a:cxn ang="0">
                    <a:pos x="0" y="772"/>
                  </a:cxn>
                </a:cxnLst>
                <a:rect l="0" t="0" r="r" b="b"/>
                <a:pathLst>
                  <a:path w="412" h="773">
                    <a:moveTo>
                      <a:pt x="0" y="772"/>
                    </a:moveTo>
                    <a:lnTo>
                      <a:pt x="0" y="637"/>
                    </a:lnTo>
                    <a:lnTo>
                      <a:pt x="283" y="75"/>
                    </a:lnTo>
                    <a:lnTo>
                      <a:pt x="411" y="0"/>
                    </a:lnTo>
                    <a:lnTo>
                      <a:pt x="0" y="772"/>
                    </a:lnTo>
                  </a:path>
                </a:pathLst>
              </a:custGeom>
              <a:solidFill>
                <a:srgbClr val="006633">
                  <a:alpha val="50000"/>
                </a:srgbClr>
              </a:solidFill>
              <a:ln w="12700" cap="sq">
                <a:solidFill>
                  <a:srgbClr val="006633"/>
                </a:solidFill>
                <a:prstDash val="solid"/>
                <a:round/>
                <a:headEnd type="none" w="sm" len="sm"/>
                <a:tailEnd type="none" w="sm" len="sm"/>
              </a:ln>
              <a:effectLst/>
            </p:spPr>
            <p:txBody>
              <a:bodyPr/>
              <a:lstStyle/>
              <a:p>
                <a:endParaRPr lang="en-US"/>
              </a:p>
            </p:txBody>
          </p:sp>
        </p:grpSp>
        <p:sp>
          <p:nvSpPr>
            <p:cNvPr id="237579" name="Rectangle 11"/>
            <p:cNvSpPr>
              <a:spLocks noChangeArrowheads="1"/>
            </p:cNvSpPr>
            <p:nvPr/>
          </p:nvSpPr>
          <p:spPr bwMode="auto">
            <a:xfrm>
              <a:off x="96" y="704"/>
              <a:ext cx="959" cy="109"/>
            </a:xfrm>
            <a:prstGeom prst="rect">
              <a:avLst/>
            </a:prstGeom>
            <a:gradFill rotWithShape="0">
              <a:gsLst>
                <a:gs pos="0">
                  <a:schemeClr val="bg2"/>
                </a:gs>
                <a:gs pos="50000">
                  <a:schemeClr val="folHlink"/>
                </a:gs>
                <a:gs pos="100000">
                  <a:schemeClr val="bg2"/>
                </a:gs>
              </a:gsLst>
              <a:lin ang="0" scaled="1"/>
            </a:gradFill>
            <a:ln w="9525">
              <a:noFill/>
              <a:miter lim="800000"/>
              <a:headEnd/>
              <a:tailEnd/>
            </a:ln>
            <a:effectLst/>
          </p:spPr>
          <p:txBody>
            <a:bodyPr/>
            <a:lstStyle/>
            <a:p>
              <a:endParaRPr lang="en-US"/>
            </a:p>
          </p:txBody>
        </p:sp>
      </p:grpSp>
      <p:sp>
        <p:nvSpPr>
          <p:cNvPr id="237580" name="Rectangle 12"/>
          <p:cNvSpPr>
            <a:spLocks noGrp="1" noChangeArrowheads="1"/>
          </p:cNvSpPr>
          <p:nvPr>
            <p:ph type="title"/>
          </p:nvPr>
        </p:nvSpPr>
        <p:spPr bwMode="auto">
          <a:xfrm>
            <a:off x="1905000" y="228600"/>
            <a:ext cx="7086600" cy="1447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237581" name="Rectangle 13"/>
          <p:cNvSpPr>
            <a:spLocks noGrp="1" noChangeArrowheads="1"/>
          </p:cNvSpPr>
          <p:nvPr>
            <p:ph type="body" idx="1"/>
          </p:nvPr>
        </p:nvSpPr>
        <p:spPr bwMode="auto">
          <a:xfrm>
            <a:off x="661988" y="19050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7582" name="Rectangle 14"/>
          <p:cNvSpPr>
            <a:spLocks noGrp="1" noChangeArrowheads="1"/>
          </p:cNvSpPr>
          <p:nvPr>
            <p:ph type="dt" sz="half" idx="2"/>
          </p:nvPr>
        </p:nvSpPr>
        <p:spPr bwMode="auto">
          <a:xfrm>
            <a:off x="685800" y="6399213"/>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mn-lt"/>
              </a:defRPr>
            </a:lvl1pPr>
          </a:lstStyle>
          <a:p>
            <a:endParaRPr lang="en-US"/>
          </a:p>
        </p:txBody>
      </p:sp>
      <p:sp>
        <p:nvSpPr>
          <p:cNvPr id="237583" name="Rectangle 15"/>
          <p:cNvSpPr>
            <a:spLocks noGrp="1" noChangeArrowheads="1"/>
          </p:cNvSpPr>
          <p:nvPr>
            <p:ph type="ftr" sz="quarter" idx="3"/>
          </p:nvPr>
        </p:nvSpPr>
        <p:spPr bwMode="auto">
          <a:xfrm>
            <a:off x="3124200" y="6399213"/>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mn-lt"/>
              </a:defRPr>
            </a:lvl1pPr>
          </a:lstStyle>
          <a:p>
            <a:endParaRPr lang="en-US"/>
          </a:p>
        </p:txBody>
      </p:sp>
      <p:sp>
        <p:nvSpPr>
          <p:cNvPr id="237584" name="Rectangle 16"/>
          <p:cNvSpPr>
            <a:spLocks noGrp="1" noChangeArrowheads="1"/>
          </p:cNvSpPr>
          <p:nvPr>
            <p:ph type="sldNum" sz="quarter" idx="4"/>
          </p:nvPr>
        </p:nvSpPr>
        <p:spPr bwMode="auto">
          <a:xfrm>
            <a:off x="6553200" y="63992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fld id="{2075EA4B-F4CB-43F4-B829-F818C832980A}"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8"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cs typeface="Arial" charset="0"/>
        </a:defRPr>
      </a:lvl2pPr>
      <a:lvl3pPr algn="l" rtl="0" fontAlgn="base">
        <a:spcBef>
          <a:spcPct val="0"/>
        </a:spcBef>
        <a:spcAft>
          <a:spcPct val="0"/>
        </a:spcAft>
        <a:defRPr sz="4400">
          <a:solidFill>
            <a:schemeClr val="tx2"/>
          </a:solidFill>
          <a:latin typeface="Times New Roman" pitchFamily="18" charset="0"/>
          <a:cs typeface="Arial" charset="0"/>
        </a:defRPr>
      </a:lvl3pPr>
      <a:lvl4pPr algn="l" rtl="0" fontAlgn="base">
        <a:spcBef>
          <a:spcPct val="0"/>
        </a:spcBef>
        <a:spcAft>
          <a:spcPct val="0"/>
        </a:spcAft>
        <a:defRPr sz="4400">
          <a:solidFill>
            <a:schemeClr val="tx2"/>
          </a:solidFill>
          <a:latin typeface="Times New Roman" pitchFamily="18" charset="0"/>
          <a:cs typeface="Arial" charset="0"/>
        </a:defRPr>
      </a:lvl4pPr>
      <a:lvl5pPr algn="l" rtl="0" fontAlgn="base">
        <a:spcBef>
          <a:spcPct val="0"/>
        </a:spcBef>
        <a:spcAft>
          <a:spcPct val="0"/>
        </a:spcAft>
        <a:defRPr sz="4400">
          <a:solidFill>
            <a:schemeClr val="tx2"/>
          </a:solidFill>
          <a:latin typeface="Times New Roman" pitchFamily="18" charset="0"/>
          <a:cs typeface="Arial" charset="0"/>
        </a:defRPr>
      </a:lvl5pPr>
      <a:lvl6pPr marL="457200" algn="l" rtl="0" fontAlgn="base">
        <a:spcBef>
          <a:spcPct val="0"/>
        </a:spcBef>
        <a:spcAft>
          <a:spcPct val="0"/>
        </a:spcAft>
        <a:defRPr sz="4400">
          <a:solidFill>
            <a:schemeClr val="tx2"/>
          </a:solidFill>
          <a:latin typeface="Times New Roman" pitchFamily="18" charset="0"/>
          <a:cs typeface="Arial" charset="0"/>
        </a:defRPr>
      </a:lvl6pPr>
      <a:lvl7pPr marL="914400" algn="l" rtl="0" fontAlgn="base">
        <a:spcBef>
          <a:spcPct val="0"/>
        </a:spcBef>
        <a:spcAft>
          <a:spcPct val="0"/>
        </a:spcAft>
        <a:defRPr sz="4400">
          <a:solidFill>
            <a:schemeClr val="tx2"/>
          </a:solidFill>
          <a:latin typeface="Times New Roman" pitchFamily="18" charset="0"/>
          <a:cs typeface="Arial" charset="0"/>
        </a:defRPr>
      </a:lvl7pPr>
      <a:lvl8pPr marL="1371600" algn="l" rtl="0" fontAlgn="base">
        <a:spcBef>
          <a:spcPct val="0"/>
        </a:spcBef>
        <a:spcAft>
          <a:spcPct val="0"/>
        </a:spcAft>
        <a:defRPr sz="4400">
          <a:solidFill>
            <a:schemeClr val="tx2"/>
          </a:solidFill>
          <a:latin typeface="Times New Roman" pitchFamily="18" charset="0"/>
          <a:cs typeface="Arial" charset="0"/>
        </a:defRPr>
      </a:lvl8pPr>
      <a:lvl9pPr marL="1828800" algn="l"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fontAlgn="base">
        <a:spcBef>
          <a:spcPct val="20000"/>
        </a:spcBef>
        <a:spcAft>
          <a:spcPct val="0"/>
        </a:spcAft>
        <a:buClr>
          <a:schemeClr val="tx2"/>
        </a:buClr>
        <a:buSzPct val="90000"/>
        <a:buFont typeface="Wingdings" pitchFamily="2" charset="2"/>
        <a:buChar char="Ú"/>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33.jpeg"/><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68.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2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2.xml"/><Relationship Id="rId1" Type="http://schemas.openxmlformats.org/officeDocument/2006/relationships/slideLayout" Target="../slideLayouts/slideLayout28.xml"/><Relationship Id="rId5" Type="http://schemas.openxmlformats.org/officeDocument/2006/relationships/image" Target="../media/image46.jpeg"/><Relationship Id="rId4" Type="http://schemas.openxmlformats.org/officeDocument/2006/relationships/image" Target="../media/image45.jpeg"/></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3.xml"/><Relationship Id="rId1" Type="http://schemas.openxmlformats.org/officeDocument/2006/relationships/slideLayout" Target="../slideLayouts/slideLayout28.xml"/><Relationship Id="rId4" Type="http://schemas.openxmlformats.org/officeDocument/2006/relationships/image" Target="../media/image48.jpeg"/></Relationships>
</file>

<file path=ppt/slides/_rels/slide37.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notesSlide" Target="../notesSlides/notesSlide34.xml"/><Relationship Id="rId1" Type="http://schemas.openxmlformats.org/officeDocument/2006/relationships/slideLayout" Target="../slideLayouts/slideLayout2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 Id="rId9" Type="http://schemas.openxmlformats.org/officeDocument/2006/relationships/image" Target="../media/image55.jpeg"/></Relationships>
</file>

<file path=ppt/slides/_rels/slide3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5.xml"/><Relationship Id="rId1" Type="http://schemas.openxmlformats.org/officeDocument/2006/relationships/slideLayout" Target="../slideLayouts/slideLayout28.xml"/><Relationship Id="rId5" Type="http://schemas.openxmlformats.org/officeDocument/2006/relationships/image" Target="../media/image58.jpeg"/><Relationship Id="rId4" Type="http://schemas.openxmlformats.org/officeDocument/2006/relationships/image" Target="../media/image57.jpeg"/></Relationships>
</file>

<file path=ppt/slides/_rels/slide3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6.xml"/><Relationship Id="rId1" Type="http://schemas.openxmlformats.org/officeDocument/2006/relationships/slideLayout" Target="../slideLayouts/slideLayout27.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7.xml"/><Relationship Id="rId1" Type="http://schemas.openxmlformats.org/officeDocument/2006/relationships/slideLayout" Target="../slideLayouts/slideLayout17.xml"/><Relationship Id="rId4" Type="http://schemas.openxmlformats.org/officeDocument/2006/relationships/image" Target="../media/image64.jpeg"/></Relationships>
</file>

<file path=ppt/slides/_rels/slide4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9.xml"/><Relationship Id="rId1" Type="http://schemas.openxmlformats.org/officeDocument/2006/relationships/slideLayout" Target="../slideLayouts/slideLayout28.xml"/><Relationship Id="rId5" Type="http://schemas.openxmlformats.org/officeDocument/2006/relationships/image" Target="../media/image67.jpeg"/><Relationship Id="rId4" Type="http://schemas.openxmlformats.org/officeDocument/2006/relationships/image" Target="../media/image66.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4363EFA-09D4-4E3E-BE29-ABAE73DFB2B7}"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p0310944"/>
          <p:cNvPicPr>
            <a:picLocks noGrp="1" noChangeAspect="1" noChangeArrowheads="1"/>
          </p:cNvPicPr>
          <p:nvPr>
            <p:ph/>
          </p:nvPr>
        </p:nvPicPr>
        <p:blipFill>
          <a:blip r:embed="rId3" cstate="print"/>
          <a:srcRect/>
          <a:stretch>
            <a:fillRect/>
          </a:stretch>
        </p:blipFill>
        <p:spPr>
          <a:xfrm>
            <a:off x="0" y="0"/>
            <a:ext cx="9144000" cy="6858000"/>
          </a:xfrm>
          <a:noFill/>
          <a:ln/>
        </p:spPr>
      </p:pic>
      <p:sp>
        <p:nvSpPr>
          <p:cNvPr id="3" name="Slide Number Placeholder 2"/>
          <p:cNvSpPr>
            <a:spLocks noGrp="1"/>
          </p:cNvSpPr>
          <p:nvPr>
            <p:ph type="sldNum" sz="quarter" idx="12"/>
          </p:nvPr>
        </p:nvSpPr>
        <p:spPr/>
        <p:txBody>
          <a:bodyPr/>
          <a:lstStyle/>
          <a:p>
            <a:fld id="{182A392A-B2D8-4BB4-A00D-B876CD684495}"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p0320689"/>
          <p:cNvPicPr>
            <a:picLocks noGrp="1" noChangeAspect="1" noChangeArrowheads="1"/>
          </p:cNvPicPr>
          <p:nvPr>
            <p:ph/>
          </p:nvPr>
        </p:nvPicPr>
        <p:blipFill>
          <a:blip r:embed="rId3" cstate="print"/>
          <a:srcRect/>
          <a:stretch>
            <a:fillRect/>
          </a:stretch>
        </p:blipFill>
        <p:spPr>
          <a:xfrm>
            <a:off x="0" y="0"/>
            <a:ext cx="9144000" cy="6858000"/>
          </a:xfrm>
          <a:noFill/>
          <a:ln/>
        </p:spPr>
      </p:pic>
      <p:sp>
        <p:nvSpPr>
          <p:cNvPr id="3" name="Slide Number Placeholder 2"/>
          <p:cNvSpPr>
            <a:spLocks noGrp="1"/>
          </p:cNvSpPr>
          <p:nvPr>
            <p:ph type="sldNum" sz="quarter" idx="12"/>
          </p:nvPr>
        </p:nvSpPr>
        <p:spPr/>
        <p:txBody>
          <a:bodyPr/>
          <a:lstStyle/>
          <a:p>
            <a:fld id="{182A392A-B2D8-4BB4-A00D-B876CD684495}" type="slidenum">
              <a:rPr lang="en-US" b="1" smtClean="0">
                <a:solidFill>
                  <a:schemeClr val="bg1"/>
                </a:solidFill>
              </a:rPr>
              <a:pPr/>
              <a:t>11</a:t>
            </a:fld>
            <a:endParaRPr lang="en-US" b="1"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p0321310"/>
          <p:cNvPicPr>
            <a:picLocks noGrp="1" noChangeAspect="1" noChangeArrowheads="1"/>
          </p:cNvPicPr>
          <p:nvPr>
            <p:ph/>
          </p:nvPr>
        </p:nvPicPr>
        <p:blipFill>
          <a:blip r:embed="rId3" cstate="print"/>
          <a:srcRect/>
          <a:stretch>
            <a:fillRect/>
          </a:stretch>
        </p:blipFill>
        <p:spPr>
          <a:xfrm>
            <a:off x="0" y="0"/>
            <a:ext cx="9144000" cy="6858000"/>
          </a:xfrm>
          <a:noFill/>
          <a:ln/>
        </p:spPr>
      </p:pic>
      <p:sp>
        <p:nvSpPr>
          <p:cNvPr id="3" name="Slide Number Placeholder 2"/>
          <p:cNvSpPr>
            <a:spLocks noGrp="1"/>
          </p:cNvSpPr>
          <p:nvPr>
            <p:ph type="sldNum" sz="quarter" idx="12"/>
          </p:nvPr>
        </p:nvSpPr>
        <p:spPr/>
        <p:txBody>
          <a:bodyPr/>
          <a:lstStyle/>
          <a:p>
            <a:fld id="{182A392A-B2D8-4BB4-A00D-B876CD684495}" type="slidenum">
              <a:rPr lang="en-US" b="1" smtClean="0">
                <a:solidFill>
                  <a:schemeClr val="bg1"/>
                </a:solidFill>
              </a:rPr>
              <a:pPr/>
              <a:t>12</a:t>
            </a:fld>
            <a:endParaRPr lang="en-US" b="1"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p0321311"/>
          <p:cNvPicPr>
            <a:picLocks noGrp="1" noChangeAspect="1" noChangeArrowheads="1"/>
          </p:cNvPicPr>
          <p:nvPr>
            <p:ph/>
          </p:nvPr>
        </p:nvPicPr>
        <p:blipFill>
          <a:blip r:embed="rId3" cstate="print"/>
          <a:srcRect/>
          <a:stretch>
            <a:fillRect/>
          </a:stretch>
        </p:blipFill>
        <p:spPr>
          <a:xfrm>
            <a:off x="0" y="0"/>
            <a:ext cx="9144000" cy="6858000"/>
          </a:xfrm>
          <a:noFill/>
          <a:ln/>
        </p:spPr>
      </p:pic>
      <p:sp>
        <p:nvSpPr>
          <p:cNvPr id="3" name="Slide Number Placeholder 2"/>
          <p:cNvSpPr>
            <a:spLocks noGrp="1"/>
          </p:cNvSpPr>
          <p:nvPr>
            <p:ph type="sldNum" sz="quarter" idx="12"/>
          </p:nvPr>
        </p:nvSpPr>
        <p:spPr/>
        <p:txBody>
          <a:bodyPr/>
          <a:lstStyle/>
          <a:p>
            <a:fld id="{182A392A-B2D8-4BB4-A00D-B876CD684495}" type="slidenum">
              <a:rPr lang="en-US" b="1" smtClean="0"/>
              <a:pPr/>
              <a:t>13</a:t>
            </a:fld>
            <a:endParaRPr lang="en-US"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p0321309"/>
          <p:cNvPicPr>
            <a:picLocks noGrp="1" noChangeAspect="1" noChangeArrowheads="1"/>
          </p:cNvPicPr>
          <p:nvPr>
            <p:ph/>
          </p:nvPr>
        </p:nvPicPr>
        <p:blipFill>
          <a:blip r:embed="rId3" cstate="print"/>
          <a:srcRect/>
          <a:stretch>
            <a:fillRect/>
          </a:stretch>
        </p:blipFill>
        <p:spPr>
          <a:xfrm>
            <a:off x="0" y="0"/>
            <a:ext cx="9144000" cy="6858000"/>
          </a:xfrm>
          <a:noFill/>
          <a:ln/>
        </p:spPr>
      </p:pic>
      <p:sp>
        <p:nvSpPr>
          <p:cNvPr id="3" name="Slide Number Placeholder 2"/>
          <p:cNvSpPr>
            <a:spLocks noGrp="1"/>
          </p:cNvSpPr>
          <p:nvPr>
            <p:ph type="sldNum" sz="quarter" idx="12"/>
          </p:nvPr>
        </p:nvSpPr>
        <p:spPr/>
        <p:txBody>
          <a:bodyPr/>
          <a:lstStyle/>
          <a:p>
            <a:fld id="{182A392A-B2D8-4BB4-A00D-B876CD684495}" type="slidenum">
              <a:rPr lang="en-US" b="1" smtClean="0">
                <a:solidFill>
                  <a:schemeClr val="bg1"/>
                </a:solidFill>
              </a:rPr>
              <a:pPr/>
              <a:t>14</a:t>
            </a:fld>
            <a:endParaRPr lang="en-US" b="1"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p0300612"/>
          <p:cNvPicPr>
            <a:picLocks noGrp="1" noChangeAspect="1" noChangeArrowheads="1"/>
          </p:cNvPicPr>
          <p:nvPr>
            <p:ph/>
          </p:nvPr>
        </p:nvPicPr>
        <p:blipFill>
          <a:blip r:embed="rId3" cstate="print"/>
          <a:srcRect/>
          <a:stretch>
            <a:fillRect/>
          </a:stretch>
        </p:blipFill>
        <p:spPr>
          <a:xfrm>
            <a:off x="0" y="0"/>
            <a:ext cx="9144000" cy="6858000"/>
          </a:xfrm>
          <a:noFill/>
          <a:ln/>
        </p:spPr>
      </p:pic>
      <p:sp>
        <p:nvSpPr>
          <p:cNvPr id="3" name="Slide Number Placeholder 2"/>
          <p:cNvSpPr>
            <a:spLocks noGrp="1"/>
          </p:cNvSpPr>
          <p:nvPr>
            <p:ph type="sldNum" sz="quarter" idx="12"/>
          </p:nvPr>
        </p:nvSpPr>
        <p:spPr/>
        <p:txBody>
          <a:bodyPr/>
          <a:lstStyle/>
          <a:p>
            <a:fld id="{182A392A-B2D8-4BB4-A00D-B876CD684495}" type="slidenum">
              <a:rPr lang="en-US" b="1" smtClean="0"/>
              <a:pPr/>
              <a:t>15</a:t>
            </a:fld>
            <a:endParaRPr lang="en-US"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Picture 6" descr="p0301893"/>
          <p:cNvPicPr>
            <a:picLocks noGrp="1" noChangeAspect="1" noChangeArrowheads="1"/>
          </p:cNvPicPr>
          <p:nvPr>
            <p:ph sz="half" idx="2"/>
          </p:nvPr>
        </p:nvPicPr>
        <p:blipFill>
          <a:blip r:embed="rId3" cstate="print"/>
          <a:srcRect/>
          <a:stretch>
            <a:fillRect/>
          </a:stretch>
        </p:blipFill>
        <p:spPr>
          <a:xfrm>
            <a:off x="0" y="0"/>
            <a:ext cx="9144000" cy="6858000"/>
          </a:xfrm>
          <a:noFill/>
          <a:ln/>
        </p:spPr>
      </p:pic>
      <p:sp>
        <p:nvSpPr>
          <p:cNvPr id="3" name="Slide Number Placeholder 2"/>
          <p:cNvSpPr>
            <a:spLocks noGrp="1"/>
          </p:cNvSpPr>
          <p:nvPr>
            <p:ph type="sldNum" sz="quarter" idx="12"/>
          </p:nvPr>
        </p:nvSpPr>
        <p:spPr/>
        <p:txBody>
          <a:bodyPr/>
          <a:lstStyle/>
          <a:p>
            <a:fld id="{64A93EEC-FCF7-4C61-B56D-EE71204B7EC7}" type="slidenum">
              <a:rPr lang="en-US" b="1" smtClean="0">
                <a:solidFill>
                  <a:schemeClr val="bg1"/>
                </a:solidFill>
              </a:rPr>
              <a:pPr/>
              <a:t>16</a:t>
            </a:fld>
            <a:endParaRPr lang="en-US" b="1"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descr="p0300600"/>
          <p:cNvPicPr>
            <a:picLocks noGrp="1" noChangeAspect="1" noChangeArrowheads="1"/>
          </p:cNvPicPr>
          <p:nvPr>
            <p:ph/>
          </p:nvPr>
        </p:nvPicPr>
        <p:blipFill>
          <a:blip r:embed="rId3" cstate="print"/>
          <a:srcRect/>
          <a:stretch>
            <a:fillRect/>
          </a:stretch>
        </p:blipFill>
        <p:spPr>
          <a:xfrm>
            <a:off x="0" y="0"/>
            <a:ext cx="9144000" cy="6858000"/>
          </a:xfrm>
          <a:noFill/>
          <a:ln/>
        </p:spPr>
      </p:pic>
      <p:sp>
        <p:nvSpPr>
          <p:cNvPr id="3" name="Slide Number Placeholder 2"/>
          <p:cNvSpPr>
            <a:spLocks noGrp="1"/>
          </p:cNvSpPr>
          <p:nvPr>
            <p:ph type="sldNum" sz="quarter" idx="12"/>
          </p:nvPr>
        </p:nvSpPr>
        <p:spPr/>
        <p:txBody>
          <a:bodyPr/>
          <a:lstStyle/>
          <a:p>
            <a:fld id="{182A392A-B2D8-4BB4-A00D-B876CD684495}"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p0314179"/>
          <p:cNvPicPr>
            <a:picLocks noGrp="1" noChangeAspect="1" noChangeArrowheads="1"/>
          </p:cNvPicPr>
          <p:nvPr>
            <p:ph/>
          </p:nvPr>
        </p:nvPicPr>
        <p:blipFill>
          <a:blip r:embed="rId3" cstate="print"/>
          <a:srcRect/>
          <a:stretch>
            <a:fillRect/>
          </a:stretch>
        </p:blipFill>
        <p:spPr>
          <a:xfrm>
            <a:off x="0" y="0"/>
            <a:ext cx="9144000" cy="6858000"/>
          </a:xfrm>
          <a:noFill/>
          <a:ln/>
        </p:spPr>
      </p:pic>
      <p:sp>
        <p:nvSpPr>
          <p:cNvPr id="3" name="Slide Number Placeholder 2"/>
          <p:cNvSpPr>
            <a:spLocks noGrp="1"/>
          </p:cNvSpPr>
          <p:nvPr>
            <p:ph type="sldNum" sz="quarter" idx="12"/>
          </p:nvPr>
        </p:nvSpPr>
        <p:spPr/>
        <p:txBody>
          <a:bodyPr/>
          <a:lstStyle/>
          <a:p>
            <a:fld id="{182A392A-B2D8-4BB4-A00D-B876CD684495}" type="slidenum">
              <a:rPr lang="en-US" b="1" smtClean="0">
                <a:solidFill>
                  <a:schemeClr val="bg1"/>
                </a:solidFill>
              </a:rPr>
              <a:pPr/>
              <a:t>18</a:t>
            </a:fld>
            <a:endParaRPr lang="en-US" b="1"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descr="p0314178"/>
          <p:cNvPicPr>
            <a:picLocks noGrp="1" noChangeAspect="1" noChangeArrowheads="1"/>
          </p:cNvPicPr>
          <p:nvPr>
            <p:ph/>
          </p:nvPr>
        </p:nvPicPr>
        <p:blipFill>
          <a:blip r:embed="rId3" cstate="print"/>
          <a:srcRect/>
          <a:stretch>
            <a:fillRect/>
          </a:stretch>
        </p:blipFill>
        <p:spPr>
          <a:xfrm>
            <a:off x="0" y="0"/>
            <a:ext cx="9144000" cy="6858000"/>
          </a:xfrm>
          <a:noFill/>
          <a:ln/>
        </p:spPr>
      </p:pic>
      <p:sp>
        <p:nvSpPr>
          <p:cNvPr id="3" name="Slide Number Placeholder 2"/>
          <p:cNvSpPr>
            <a:spLocks noGrp="1"/>
          </p:cNvSpPr>
          <p:nvPr>
            <p:ph type="sldNum" sz="quarter" idx="12"/>
          </p:nvPr>
        </p:nvSpPr>
        <p:spPr>
          <a:xfrm>
            <a:off x="6553200" y="6381750"/>
            <a:ext cx="2133600" cy="476250"/>
          </a:xfrm>
        </p:spPr>
        <p:txBody>
          <a:bodyPr/>
          <a:lstStyle/>
          <a:p>
            <a:fld id="{182A392A-B2D8-4BB4-A00D-B876CD684495}" type="slidenum">
              <a:rPr lang="en-US" b="1" smtClean="0"/>
              <a:pPr/>
              <a:t>19</a:t>
            </a:fld>
            <a:endParaRPr 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1" name="Rectangle 7"/>
          <p:cNvSpPr>
            <a:spLocks noGrp="1" noChangeArrowheads="1"/>
          </p:cNvSpPr>
          <p:nvPr>
            <p:ph type="title" idx="4294967295"/>
          </p:nvPr>
        </p:nvSpPr>
        <p:spPr>
          <a:xfrm>
            <a:off x="304800" y="2590800"/>
            <a:ext cx="8229600" cy="1143000"/>
          </a:xfrm>
        </p:spPr>
        <p:txBody>
          <a:bodyPr/>
          <a:lstStyle/>
          <a:p>
            <a:r>
              <a:rPr lang="en-US" sz="4400">
                <a:latin typeface="Edwardian Script ITC" pitchFamily="66" charset="0"/>
              </a:rPr>
              <a:t>Louis G. Hulsey</a:t>
            </a:r>
            <a:r>
              <a:rPr lang="en-US">
                <a:latin typeface="Blackadder ITC" pitchFamily="82" charset="0"/>
              </a:rPr>
              <a:t/>
            </a:r>
            <a:br>
              <a:rPr lang="en-US">
                <a:latin typeface="Blackadder ITC" pitchFamily="82" charset="0"/>
              </a:rPr>
            </a:br>
            <a:r>
              <a:rPr lang="en-US" sz="2500">
                <a:latin typeface="Garamond" pitchFamily="18" charset="0"/>
              </a:rPr>
              <a:t>Presents</a:t>
            </a:r>
            <a:endParaRPr lang="en-US">
              <a:latin typeface="Blackadder ITC" pitchFamily="82" charset="0"/>
            </a:endParaRPr>
          </a:p>
        </p:txBody>
      </p:sp>
      <p:sp>
        <p:nvSpPr>
          <p:cNvPr id="3" name="Slide Number Placeholder 2"/>
          <p:cNvSpPr>
            <a:spLocks noGrp="1"/>
          </p:cNvSpPr>
          <p:nvPr>
            <p:ph type="sldNum" sz="quarter" idx="11"/>
          </p:nvPr>
        </p:nvSpPr>
        <p:spPr/>
        <p:txBody>
          <a:bodyPr/>
          <a:lstStyle/>
          <a:p>
            <a:fld id="{EE486126-9510-4892-A6F9-38437A3C72CF}" type="slidenum">
              <a:rPr lang="en-US" smtClean="0"/>
              <a:pPr/>
              <a:t>2</a:t>
            </a:fld>
            <a:endParaRPr lang="en-US"/>
          </a:p>
        </p:txBody>
      </p:sp>
    </p:spTree>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4" descr="p0315839"/>
          <p:cNvPicPr>
            <a:picLocks noGrp="1" noChangeAspect="1" noChangeArrowheads="1"/>
          </p:cNvPicPr>
          <p:nvPr>
            <p:ph/>
          </p:nvPr>
        </p:nvPicPr>
        <p:blipFill>
          <a:blip r:embed="rId3" cstate="print"/>
          <a:srcRect/>
          <a:stretch>
            <a:fillRect/>
          </a:stretch>
        </p:blipFill>
        <p:spPr>
          <a:xfrm>
            <a:off x="0" y="0"/>
            <a:ext cx="9144000" cy="6858000"/>
          </a:xfrm>
          <a:noFill/>
          <a:ln/>
        </p:spPr>
      </p:pic>
      <p:sp>
        <p:nvSpPr>
          <p:cNvPr id="3" name="Slide Number Placeholder 2"/>
          <p:cNvSpPr>
            <a:spLocks noGrp="1"/>
          </p:cNvSpPr>
          <p:nvPr>
            <p:ph type="sldNum" sz="quarter" idx="12"/>
          </p:nvPr>
        </p:nvSpPr>
        <p:spPr/>
        <p:txBody>
          <a:bodyPr/>
          <a:lstStyle/>
          <a:p>
            <a:fld id="{182A392A-B2D8-4BB4-A00D-B876CD684495}" type="slidenum">
              <a:rPr lang="en-US" b="1" smtClean="0"/>
              <a:pPr/>
              <a:t>20</a:t>
            </a:fld>
            <a:endParaRPr lang="en-US"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descr="p0318339"/>
          <p:cNvPicPr>
            <a:picLocks noGrp="1" noChangeAspect="1" noChangeArrowheads="1"/>
          </p:cNvPicPr>
          <p:nvPr>
            <p:ph sz="half" idx="1"/>
          </p:nvPr>
        </p:nvPicPr>
        <p:blipFill>
          <a:blip r:embed="rId3" cstate="print"/>
          <a:srcRect/>
          <a:stretch>
            <a:fillRect/>
          </a:stretch>
        </p:blipFill>
        <p:spPr>
          <a:xfrm>
            <a:off x="0" y="0"/>
            <a:ext cx="9144000" cy="6858000"/>
          </a:xfrm>
          <a:noFill/>
          <a:ln/>
        </p:spPr>
      </p:pic>
      <p:sp>
        <p:nvSpPr>
          <p:cNvPr id="3" name="Slide Number Placeholder 2"/>
          <p:cNvSpPr>
            <a:spLocks noGrp="1"/>
          </p:cNvSpPr>
          <p:nvPr>
            <p:ph type="sldNum" sz="quarter" idx="12"/>
          </p:nvPr>
        </p:nvSpPr>
        <p:spPr/>
        <p:txBody>
          <a:bodyPr/>
          <a:lstStyle/>
          <a:p>
            <a:fld id="{64A93EEC-FCF7-4C61-B56D-EE71204B7EC7}" type="slidenum">
              <a:rPr lang="en-US" b="1" smtClean="0"/>
              <a:pPr/>
              <a:t>21</a:t>
            </a:fld>
            <a:endParaRPr lang="en-US"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4" descr="p0301992"/>
          <p:cNvPicPr>
            <a:picLocks noGrp="1" noChangeAspect="1" noChangeArrowheads="1"/>
          </p:cNvPicPr>
          <p:nvPr>
            <p:ph/>
          </p:nvPr>
        </p:nvPicPr>
        <p:blipFill>
          <a:blip r:embed="rId3" cstate="print"/>
          <a:srcRect/>
          <a:stretch>
            <a:fillRect/>
          </a:stretch>
        </p:blipFill>
        <p:spPr>
          <a:xfrm>
            <a:off x="0" y="0"/>
            <a:ext cx="9144000" cy="6858000"/>
          </a:xfrm>
          <a:noFill/>
          <a:ln/>
        </p:spPr>
      </p:pic>
      <p:sp>
        <p:nvSpPr>
          <p:cNvPr id="3" name="Slide Number Placeholder 2"/>
          <p:cNvSpPr>
            <a:spLocks noGrp="1"/>
          </p:cNvSpPr>
          <p:nvPr>
            <p:ph type="sldNum" sz="quarter" idx="12"/>
          </p:nvPr>
        </p:nvSpPr>
        <p:spPr/>
        <p:txBody>
          <a:bodyPr/>
          <a:lstStyle/>
          <a:p>
            <a:fld id="{182A392A-B2D8-4BB4-A00D-B876CD684495}" type="slidenum">
              <a:rPr lang="en-US" b="1" smtClean="0"/>
              <a:pPr/>
              <a:t>22</a:t>
            </a:fld>
            <a:endParaRPr lang="en-US"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descr="p0319765"/>
          <p:cNvPicPr>
            <a:picLocks noGrp="1" noChangeAspect="1" noChangeArrowheads="1"/>
          </p:cNvPicPr>
          <p:nvPr>
            <p:ph/>
          </p:nvPr>
        </p:nvPicPr>
        <p:blipFill>
          <a:blip r:embed="rId3" cstate="print"/>
          <a:srcRect/>
          <a:stretch>
            <a:fillRect/>
          </a:stretch>
        </p:blipFill>
        <p:spPr>
          <a:xfrm>
            <a:off x="0" y="0"/>
            <a:ext cx="9144000" cy="6858000"/>
          </a:xfrm>
          <a:noFill/>
          <a:ln/>
        </p:spPr>
      </p:pic>
      <p:sp>
        <p:nvSpPr>
          <p:cNvPr id="3" name="Slide Number Placeholder 2"/>
          <p:cNvSpPr>
            <a:spLocks noGrp="1"/>
          </p:cNvSpPr>
          <p:nvPr>
            <p:ph type="sldNum" sz="quarter" idx="12"/>
          </p:nvPr>
        </p:nvSpPr>
        <p:spPr/>
        <p:txBody>
          <a:bodyPr/>
          <a:lstStyle/>
          <a:p>
            <a:fld id="{182A392A-B2D8-4BB4-A00D-B876CD684495}" type="slidenum">
              <a:rPr lang="en-US" b="1" smtClean="0"/>
              <a:pPr/>
              <a:t>23</a:t>
            </a:fld>
            <a:endParaRPr lang="en-US"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5" name="Picture 7" descr="p0311393"/>
          <p:cNvPicPr>
            <a:picLocks noGrp="1" noChangeAspect="1" noChangeArrowheads="1"/>
          </p:cNvPicPr>
          <p:nvPr>
            <p:ph sz="half" idx="2"/>
          </p:nvPr>
        </p:nvPicPr>
        <p:blipFill>
          <a:blip r:embed="rId3" cstate="print"/>
          <a:srcRect/>
          <a:stretch>
            <a:fillRect/>
          </a:stretch>
        </p:blipFill>
        <p:spPr>
          <a:xfrm>
            <a:off x="0" y="0"/>
            <a:ext cx="9144000" cy="6858000"/>
          </a:xfrm>
          <a:noFill/>
          <a:ln/>
        </p:spPr>
      </p:pic>
      <p:pic>
        <p:nvPicPr>
          <p:cNvPr id="63500" name="Picture 12" descr="p0304291"/>
          <p:cNvPicPr>
            <a:picLocks noGrp="1" noChangeAspect="1" noChangeArrowheads="1"/>
          </p:cNvPicPr>
          <p:nvPr>
            <p:ph sz="half" idx="1"/>
          </p:nvPr>
        </p:nvPicPr>
        <p:blipFill>
          <a:blip r:embed="rId4" cstate="print"/>
          <a:srcRect/>
          <a:stretch>
            <a:fillRect/>
          </a:stretch>
        </p:blipFill>
        <p:spPr>
          <a:xfrm>
            <a:off x="2057400" y="0"/>
            <a:ext cx="5029200" cy="6858000"/>
          </a:xfrm>
          <a:noFill/>
          <a:ln/>
        </p:spPr>
      </p:pic>
      <p:sp>
        <p:nvSpPr>
          <p:cNvPr id="4" name="Slide Number Placeholder 3"/>
          <p:cNvSpPr>
            <a:spLocks noGrp="1"/>
          </p:cNvSpPr>
          <p:nvPr>
            <p:ph type="sldNum" sz="quarter" idx="12"/>
          </p:nvPr>
        </p:nvSpPr>
        <p:spPr/>
        <p:txBody>
          <a:bodyPr/>
          <a:lstStyle/>
          <a:p>
            <a:fld id="{64A93EEC-FCF7-4C61-B56D-EE71204B7EC7}" type="slidenum">
              <a:rPr lang="en-US" sz="1600" b="1" smtClean="0"/>
              <a:pPr/>
              <a:t>24</a:t>
            </a:fld>
            <a:endParaRPr lang="en-US" sz="16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9" name="Picture 7" descr="p0314041"/>
          <p:cNvPicPr>
            <a:picLocks noGrp="1" noChangeAspect="1" noChangeArrowheads="1"/>
          </p:cNvPicPr>
          <p:nvPr>
            <p:ph sz="half" idx="1"/>
          </p:nvPr>
        </p:nvPicPr>
        <p:blipFill>
          <a:blip r:embed="rId3" cstate="print"/>
          <a:srcRect/>
          <a:stretch>
            <a:fillRect/>
          </a:stretch>
        </p:blipFill>
        <p:spPr>
          <a:xfrm>
            <a:off x="0" y="0"/>
            <a:ext cx="4648200" cy="6858000"/>
          </a:xfrm>
          <a:noFill/>
          <a:ln/>
        </p:spPr>
      </p:pic>
      <p:pic>
        <p:nvPicPr>
          <p:cNvPr id="69640" name="Picture 8" descr="p0314054"/>
          <p:cNvPicPr>
            <a:picLocks noGrp="1" noChangeAspect="1" noChangeArrowheads="1"/>
          </p:cNvPicPr>
          <p:nvPr>
            <p:ph sz="half" idx="2"/>
          </p:nvPr>
        </p:nvPicPr>
        <p:blipFill>
          <a:blip r:embed="rId4" cstate="print"/>
          <a:srcRect/>
          <a:stretch>
            <a:fillRect/>
          </a:stretch>
        </p:blipFill>
        <p:spPr>
          <a:xfrm>
            <a:off x="4578350" y="0"/>
            <a:ext cx="4565650" cy="6858000"/>
          </a:xfrm>
          <a:noFill/>
          <a:ln/>
        </p:spPr>
      </p:pic>
      <p:sp>
        <p:nvSpPr>
          <p:cNvPr id="4" name="Slide Number Placeholder 3"/>
          <p:cNvSpPr>
            <a:spLocks noGrp="1"/>
          </p:cNvSpPr>
          <p:nvPr>
            <p:ph type="sldNum" sz="quarter" idx="12"/>
          </p:nvPr>
        </p:nvSpPr>
        <p:spPr/>
        <p:txBody>
          <a:bodyPr/>
          <a:lstStyle/>
          <a:p>
            <a:fld id="{64A93EEC-FCF7-4C61-B56D-EE71204B7EC7}" type="slidenum">
              <a:rPr lang="en-US" b="1" smtClean="0"/>
              <a:pPr/>
              <a:t>25</a:t>
            </a:fld>
            <a:endParaRPr lang="en-US"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6" name="Picture 4" descr="PEPLE052"/>
          <p:cNvPicPr>
            <a:picLocks noGrp="1" noChangeAspect="1" noChangeArrowheads="1"/>
          </p:cNvPicPr>
          <p:nvPr>
            <p:ph/>
          </p:nvPr>
        </p:nvPicPr>
        <p:blipFill>
          <a:blip r:embed="rId3" cstate="print"/>
          <a:srcRect/>
          <a:stretch>
            <a:fillRect/>
          </a:stretch>
        </p:blipFill>
        <p:spPr>
          <a:xfrm>
            <a:off x="2133600" y="0"/>
            <a:ext cx="4572000" cy="6858000"/>
          </a:xfrm>
          <a:noFill/>
          <a:ln/>
        </p:spPr>
      </p:pic>
      <p:sp>
        <p:nvSpPr>
          <p:cNvPr id="3" name="Slide Number Placeholder 2"/>
          <p:cNvSpPr>
            <a:spLocks noGrp="1"/>
          </p:cNvSpPr>
          <p:nvPr>
            <p:ph type="sldNum" sz="quarter" idx="12"/>
          </p:nvPr>
        </p:nvSpPr>
        <p:spPr/>
        <p:txBody>
          <a:bodyPr/>
          <a:lstStyle/>
          <a:p>
            <a:fld id="{182A392A-B2D8-4BB4-A00D-B876CD684495}" type="slidenum">
              <a:rPr lang="en-US" b="1" smtClean="0"/>
              <a:pPr/>
              <a:t>26</a:t>
            </a:fld>
            <a:endParaRPr lang="en-US"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8" name="Picture 6" descr="049_169"/>
          <p:cNvPicPr>
            <a:picLocks noGrp="1" noChangeAspect="1" noChangeArrowheads="1"/>
          </p:cNvPicPr>
          <p:nvPr>
            <p:ph sz="quarter" idx="2"/>
          </p:nvPr>
        </p:nvPicPr>
        <p:blipFill>
          <a:blip r:embed="rId3" cstate="print"/>
          <a:srcRect/>
          <a:stretch>
            <a:fillRect/>
          </a:stretch>
        </p:blipFill>
        <p:spPr>
          <a:xfrm>
            <a:off x="4419600" y="0"/>
            <a:ext cx="4724400" cy="3276600"/>
          </a:xfrm>
          <a:noFill/>
          <a:ln/>
        </p:spPr>
      </p:pic>
      <p:pic>
        <p:nvPicPr>
          <p:cNvPr id="74761" name="Picture 9" descr="025_126"/>
          <p:cNvPicPr>
            <a:picLocks noGrp="1" noChangeAspect="1" noChangeArrowheads="1"/>
          </p:cNvPicPr>
          <p:nvPr>
            <p:ph sz="quarter" idx="3"/>
          </p:nvPr>
        </p:nvPicPr>
        <p:blipFill>
          <a:blip r:embed="rId4" cstate="print"/>
          <a:srcRect/>
          <a:stretch>
            <a:fillRect/>
          </a:stretch>
        </p:blipFill>
        <p:spPr>
          <a:xfrm>
            <a:off x="4419600" y="3429000"/>
            <a:ext cx="4724400" cy="3429000"/>
          </a:xfrm>
          <a:noFill/>
          <a:ln/>
        </p:spPr>
      </p:pic>
      <p:pic>
        <p:nvPicPr>
          <p:cNvPr id="74764" name="Picture 12" descr="049_115"/>
          <p:cNvPicPr>
            <a:picLocks noGrp="1" noChangeAspect="1" noChangeArrowheads="1"/>
          </p:cNvPicPr>
          <p:nvPr>
            <p:ph sz="quarter" idx="4"/>
          </p:nvPr>
        </p:nvPicPr>
        <p:blipFill>
          <a:blip r:embed="rId5" cstate="print"/>
          <a:srcRect/>
          <a:stretch>
            <a:fillRect/>
          </a:stretch>
        </p:blipFill>
        <p:spPr>
          <a:xfrm>
            <a:off x="0" y="0"/>
            <a:ext cx="4402138" cy="6858000"/>
          </a:xfrm>
          <a:noFill/>
          <a:ln/>
        </p:spPr>
      </p:pic>
      <p:sp>
        <p:nvSpPr>
          <p:cNvPr id="5" name="Slide Number Placeholder 4"/>
          <p:cNvSpPr>
            <a:spLocks noGrp="1"/>
          </p:cNvSpPr>
          <p:nvPr>
            <p:ph type="sldNum" sz="quarter" idx="12"/>
          </p:nvPr>
        </p:nvSpPr>
        <p:spPr/>
        <p:txBody>
          <a:bodyPr/>
          <a:lstStyle/>
          <a:p>
            <a:fld id="{5EC97620-8595-4F75-99B7-2F627A0E7E8F}" type="slidenum">
              <a:rPr lang="en-US" b="1" smtClean="0"/>
              <a:pPr/>
              <a:t>27</a:t>
            </a:fld>
            <a:endParaRPr lang="en-US"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39" name="Picture 15" descr="p0325479"/>
          <p:cNvPicPr>
            <a:picLocks noChangeAspect="1" noChangeArrowheads="1"/>
          </p:cNvPicPr>
          <p:nvPr/>
        </p:nvPicPr>
        <p:blipFill>
          <a:blip r:embed="rId3" cstate="print"/>
          <a:srcRect/>
          <a:stretch>
            <a:fillRect/>
          </a:stretch>
        </p:blipFill>
        <p:spPr bwMode="auto">
          <a:xfrm>
            <a:off x="1752600" y="0"/>
            <a:ext cx="5715000" cy="6858000"/>
          </a:xfrm>
          <a:prstGeom prst="rect">
            <a:avLst/>
          </a:prstGeom>
          <a:noFill/>
        </p:spPr>
      </p:pic>
      <p:sp>
        <p:nvSpPr>
          <p:cNvPr id="3" name="Slide Number Placeholder 2"/>
          <p:cNvSpPr>
            <a:spLocks noGrp="1"/>
          </p:cNvSpPr>
          <p:nvPr>
            <p:ph type="sldNum" sz="quarter" idx="12"/>
          </p:nvPr>
        </p:nvSpPr>
        <p:spPr/>
        <p:txBody>
          <a:bodyPr/>
          <a:lstStyle/>
          <a:p>
            <a:fld id="{F613DF6C-F63A-4149-9AF5-938D6E710228}"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08552" name="Picture 8" descr="P082B095"/>
          <p:cNvPicPr>
            <a:picLocks noChangeAspect="1" noChangeArrowheads="1"/>
          </p:cNvPicPr>
          <p:nvPr/>
        </p:nvPicPr>
        <p:blipFill>
          <a:blip r:embed="rId3" cstate="print"/>
          <a:srcRect/>
          <a:stretch>
            <a:fillRect/>
          </a:stretch>
        </p:blipFill>
        <p:spPr bwMode="auto">
          <a:xfrm>
            <a:off x="2403475" y="0"/>
            <a:ext cx="4335463" cy="6858000"/>
          </a:xfrm>
          <a:prstGeom prst="rect">
            <a:avLst/>
          </a:prstGeom>
          <a:noFill/>
        </p:spPr>
      </p:pic>
      <p:sp>
        <p:nvSpPr>
          <p:cNvPr id="3" name="Slide Number Placeholder 2"/>
          <p:cNvSpPr>
            <a:spLocks noGrp="1"/>
          </p:cNvSpPr>
          <p:nvPr>
            <p:ph type="sldNum" sz="quarter" idx="12"/>
          </p:nvPr>
        </p:nvSpPr>
        <p:spPr/>
        <p:txBody>
          <a:bodyPr/>
          <a:lstStyle/>
          <a:p>
            <a:fld id="{50012521-953F-4DFD-849B-9BE6F0A2F122}" type="slidenum">
              <a:rPr lang="en-US" b="1" smtClean="0">
                <a:solidFill>
                  <a:schemeClr val="bg1"/>
                </a:solidFill>
              </a:rPr>
              <a:pPr/>
              <a:t>29</a:t>
            </a:fld>
            <a:endParaRPr lang="en-US" b="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2" name="Rectangle 4"/>
          <p:cNvSpPr>
            <a:spLocks noGrp="1" noChangeArrowheads="1"/>
          </p:cNvSpPr>
          <p:nvPr>
            <p:ph type="title" idx="4294967295"/>
          </p:nvPr>
        </p:nvSpPr>
        <p:spPr>
          <a:xfrm>
            <a:off x="381000" y="2667000"/>
            <a:ext cx="8229600" cy="1143000"/>
          </a:xfrm>
        </p:spPr>
        <p:txBody>
          <a:bodyPr/>
          <a:lstStyle/>
          <a:p>
            <a:endParaRPr lang="en-US" sz="6000" b="1">
              <a:latin typeface="Garamond" pitchFamily="18" charset="0"/>
            </a:endParaRPr>
          </a:p>
        </p:txBody>
      </p:sp>
      <p:pic>
        <p:nvPicPr>
          <p:cNvPr id="89093" name="Picture 5" descr="028_200"/>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89095" name="WordArt 7"/>
          <p:cNvSpPr>
            <a:spLocks noChangeArrowheads="1" noChangeShapeType="1" noTextEdit="1"/>
          </p:cNvSpPr>
          <p:nvPr/>
        </p:nvSpPr>
        <p:spPr bwMode="auto">
          <a:xfrm>
            <a:off x="1752600" y="2362200"/>
            <a:ext cx="5638800" cy="10287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When God Became A Man</a:t>
            </a:r>
          </a:p>
        </p:txBody>
      </p:sp>
      <p:sp>
        <p:nvSpPr>
          <p:cNvPr id="5" name="Slide Number Placeholder 4"/>
          <p:cNvSpPr>
            <a:spLocks noGrp="1"/>
          </p:cNvSpPr>
          <p:nvPr>
            <p:ph type="sldNum" sz="quarter" idx="12"/>
          </p:nvPr>
        </p:nvSpPr>
        <p:spPr/>
        <p:txBody>
          <a:bodyPr/>
          <a:lstStyle/>
          <a:p>
            <a:fld id="{50012521-953F-4DFD-849B-9BE6F0A2F122}" type="slidenum">
              <a:rPr lang="en-US" smtClean="0"/>
              <a:pPr/>
              <a:t>3</a:t>
            </a:fld>
            <a:endParaRPr lang="en-US"/>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nodePh="1">
                                  <p:stCondLst>
                                    <p:cond delay="0"/>
                                  </p:stCondLst>
                                  <p:endCondLst>
                                    <p:cond evt="begin" delay="0">
                                      <p:tn val="5"/>
                                    </p:cond>
                                  </p:endCondLst>
                                  <p:childTnLst>
                                    <p:set>
                                      <p:cBhvr>
                                        <p:cTn id="6" dur="1" fill="hold">
                                          <p:stCondLst>
                                            <p:cond delay="0"/>
                                          </p:stCondLst>
                                        </p:cTn>
                                        <p:tgtEl>
                                          <p:spTgt spid="89092"/>
                                        </p:tgtEl>
                                        <p:attrNameLst>
                                          <p:attrName>style.visibility</p:attrName>
                                        </p:attrNameLst>
                                      </p:cBhvr>
                                      <p:to>
                                        <p:strVal val="visible"/>
                                      </p:to>
                                    </p:set>
                                    <p:anim calcmode="lin" valueType="num">
                                      <p:cBhvr>
                                        <p:cTn id="7" dur="1000" fill="hold"/>
                                        <p:tgtEl>
                                          <p:spTgt spid="89092"/>
                                        </p:tgtEl>
                                        <p:attrNameLst>
                                          <p:attrName>ppt_x</p:attrName>
                                        </p:attrNameLst>
                                      </p:cBhvr>
                                      <p:tavLst>
                                        <p:tav tm="0">
                                          <p:val>
                                            <p:strVal val="#ppt_x-.2"/>
                                          </p:val>
                                        </p:tav>
                                        <p:tav tm="100000">
                                          <p:val>
                                            <p:strVal val="#ppt_x"/>
                                          </p:val>
                                        </p:tav>
                                      </p:tavLst>
                                    </p:anim>
                                    <p:anim calcmode="lin" valueType="num">
                                      <p:cBhvr>
                                        <p:cTn id="8" dur="1000" fill="hold"/>
                                        <p:tgtEl>
                                          <p:spTgt spid="89092"/>
                                        </p:tgtEl>
                                        <p:attrNameLst>
                                          <p:attrName>ppt_y</p:attrName>
                                        </p:attrNameLst>
                                      </p:cBhvr>
                                      <p:tavLst>
                                        <p:tav tm="0">
                                          <p:val>
                                            <p:strVal val="#ppt_y"/>
                                          </p:val>
                                        </p:tav>
                                        <p:tav tm="100000">
                                          <p:val>
                                            <p:strVal val="#ppt_y"/>
                                          </p:val>
                                        </p:tav>
                                      </p:tavLst>
                                    </p:anim>
                                    <p:animEffect transition="in" filter="wipe(right)" prLst="gradientSize: 0.1">
                                      <p:cBhvr>
                                        <p:cTn id="9" dur="1000"/>
                                        <p:tgtEl>
                                          <p:spTgt spid="89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6" name="Picture 4"/>
          <p:cNvPicPr>
            <a:picLocks noGrp="1" noChangeAspect="1" noChangeArrowheads="1"/>
          </p:cNvPicPr>
          <p:nvPr>
            <p:ph/>
          </p:nvPr>
        </p:nvPicPr>
        <p:blipFill>
          <a:blip r:embed="rId3" cstate="print"/>
          <a:srcRect/>
          <a:stretch>
            <a:fillRect/>
          </a:stretch>
        </p:blipFill>
        <p:spPr>
          <a:xfrm>
            <a:off x="1752600" y="0"/>
            <a:ext cx="5151438" cy="6858000"/>
          </a:xfrm>
          <a:noFill/>
          <a:ln/>
        </p:spPr>
      </p:pic>
      <p:sp>
        <p:nvSpPr>
          <p:cNvPr id="110598" name="Rectangle 6"/>
          <p:cNvSpPr>
            <a:spLocks noChangeArrowheads="1"/>
          </p:cNvSpPr>
          <p:nvPr/>
        </p:nvSpPr>
        <p:spPr bwMode="auto">
          <a:xfrm>
            <a:off x="2438400" y="838200"/>
            <a:ext cx="3657600" cy="4473575"/>
          </a:xfrm>
          <a:prstGeom prst="rect">
            <a:avLst/>
          </a:prstGeom>
          <a:noFill/>
          <a:ln w="9525">
            <a:noFill/>
            <a:miter lim="800000"/>
            <a:headEnd/>
            <a:tailEnd/>
          </a:ln>
          <a:effectLst/>
        </p:spPr>
        <p:txBody>
          <a:bodyPr>
            <a:spAutoFit/>
          </a:bodyPr>
          <a:lstStyle/>
          <a:p>
            <a:pPr>
              <a:spcBef>
                <a:spcPct val="30000"/>
              </a:spcBef>
            </a:pPr>
            <a:r>
              <a:rPr lang="en-US" sz="2400">
                <a:solidFill>
                  <a:srgbClr val="000000"/>
                </a:solidFill>
                <a:latin typeface="Kristen ITC" pitchFamily="66" charset="0"/>
                <a:cs typeface="David" pitchFamily="2" charset="-79"/>
              </a:rPr>
              <a:t>“Of the increase of His government and peace there shall be no end, upon the throne of David, and upon His kingdom, to order it, and to establish it with judgment and with justice from henceforth even forever.”</a:t>
            </a:r>
            <a:br>
              <a:rPr lang="en-US" sz="2400">
                <a:solidFill>
                  <a:srgbClr val="000000"/>
                </a:solidFill>
                <a:latin typeface="Kristen ITC" pitchFamily="66" charset="0"/>
                <a:cs typeface="David" pitchFamily="2" charset="-79"/>
              </a:rPr>
            </a:br>
            <a:r>
              <a:rPr lang="en-US" sz="2400">
                <a:solidFill>
                  <a:srgbClr val="000000"/>
                </a:solidFill>
                <a:latin typeface="Kristen ITC" pitchFamily="66" charset="0"/>
                <a:cs typeface="David" pitchFamily="2" charset="-79"/>
              </a:rPr>
              <a:t>                      Isaiah 9:7</a:t>
            </a:r>
          </a:p>
        </p:txBody>
      </p:sp>
      <p:sp>
        <p:nvSpPr>
          <p:cNvPr id="4" name="Slide Number Placeholder 3"/>
          <p:cNvSpPr>
            <a:spLocks noGrp="1"/>
          </p:cNvSpPr>
          <p:nvPr>
            <p:ph type="sldNum" sz="quarter" idx="12"/>
          </p:nvPr>
        </p:nvSpPr>
        <p:spPr/>
        <p:txBody>
          <a:bodyPr/>
          <a:lstStyle/>
          <a:p>
            <a:fld id="{817DE9E8-4745-4C88-98D5-EFAD0FE91658}" type="slidenum">
              <a:rPr lang="en-US" b="1" smtClean="0"/>
              <a:pPr/>
              <a:t>30</a:t>
            </a:fld>
            <a:endParaRPr lang="en-US"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8" name="Picture 8" descr="p0304296"/>
          <p:cNvPicPr>
            <a:picLocks noGrp="1" noChangeAspect="1" noChangeArrowheads="1"/>
          </p:cNvPicPr>
          <p:nvPr>
            <p:ph idx="1"/>
          </p:nvPr>
        </p:nvPicPr>
        <p:blipFill>
          <a:blip r:embed="rId3" cstate="print"/>
          <a:srcRect/>
          <a:stretch>
            <a:fillRect/>
          </a:stretch>
        </p:blipFill>
        <p:spPr>
          <a:xfrm>
            <a:off x="0" y="0"/>
            <a:ext cx="9144000" cy="6858000"/>
          </a:xfrm>
          <a:noFill/>
          <a:ln/>
        </p:spPr>
      </p:pic>
      <p:sp>
        <p:nvSpPr>
          <p:cNvPr id="3" name="Slide Number Placeholder 2"/>
          <p:cNvSpPr>
            <a:spLocks noGrp="1"/>
          </p:cNvSpPr>
          <p:nvPr>
            <p:ph type="sldNum" sz="quarter" idx="12"/>
          </p:nvPr>
        </p:nvSpPr>
        <p:spPr/>
        <p:txBody>
          <a:bodyPr/>
          <a:lstStyle/>
          <a:p>
            <a:fld id="{1182E365-93DC-4697-8C38-DFA59D1DEC32}" type="slidenum">
              <a:rPr lang="en-US" b="1" smtClean="0"/>
              <a:pPr/>
              <a:t>31</a:t>
            </a:fld>
            <a:endParaRPr lang="en-US"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9" name="Picture 11" descr="PEPLE032"/>
          <p:cNvPicPr>
            <a:picLocks noGrp="1" noChangeAspect="1" noChangeArrowheads="1"/>
          </p:cNvPicPr>
          <p:nvPr>
            <p:ph sz="quarter" idx="3"/>
          </p:nvPr>
        </p:nvPicPr>
        <p:blipFill>
          <a:blip r:embed="rId3" cstate="print"/>
          <a:srcRect/>
          <a:stretch>
            <a:fillRect/>
          </a:stretch>
        </p:blipFill>
        <p:spPr>
          <a:xfrm>
            <a:off x="-609600" y="0"/>
            <a:ext cx="10287000" cy="6858000"/>
          </a:xfrm>
          <a:noFill/>
          <a:ln/>
        </p:spPr>
      </p:pic>
      <p:sp>
        <p:nvSpPr>
          <p:cNvPr id="3" name="Slide Number Placeholder 2"/>
          <p:cNvSpPr>
            <a:spLocks noGrp="1"/>
          </p:cNvSpPr>
          <p:nvPr>
            <p:ph type="sldNum" sz="quarter" idx="12"/>
          </p:nvPr>
        </p:nvSpPr>
        <p:spPr/>
        <p:txBody>
          <a:bodyPr/>
          <a:lstStyle/>
          <a:p>
            <a:fld id="{6200C8FB-F3ED-4A54-965A-ED8610077BB8}" type="slidenum">
              <a:rPr lang="en-US" b="1" smtClean="0"/>
              <a:pPr/>
              <a:t>32</a:t>
            </a:fld>
            <a:endParaRPr lang="en-US"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0" name="Picture 4" descr="P073A008"/>
          <p:cNvPicPr>
            <a:picLocks noGrp="1" noChangeAspect="1" noChangeArrowheads="1"/>
          </p:cNvPicPr>
          <p:nvPr>
            <p:ph/>
          </p:nvPr>
        </p:nvPicPr>
        <p:blipFill>
          <a:blip r:embed="rId3" cstate="print"/>
          <a:srcRect/>
          <a:stretch>
            <a:fillRect/>
          </a:stretch>
        </p:blipFill>
        <p:spPr>
          <a:xfrm>
            <a:off x="1828800" y="0"/>
            <a:ext cx="5410200" cy="6858000"/>
          </a:xfrm>
          <a:noFill/>
          <a:ln/>
        </p:spPr>
      </p:pic>
      <p:sp>
        <p:nvSpPr>
          <p:cNvPr id="3" name="Slide Number Placeholder 2"/>
          <p:cNvSpPr>
            <a:spLocks noGrp="1"/>
          </p:cNvSpPr>
          <p:nvPr>
            <p:ph type="sldNum" sz="quarter" idx="12"/>
          </p:nvPr>
        </p:nvSpPr>
        <p:spPr/>
        <p:txBody>
          <a:bodyPr/>
          <a:lstStyle/>
          <a:p>
            <a:fld id="{817DE9E8-4745-4C88-98D5-EFAD0FE91658}" type="slidenum">
              <a:rPr lang="en-US" b="1" smtClean="0"/>
              <a:pPr/>
              <a:t>33</a:t>
            </a:fld>
            <a:endParaRPr lang="en-US"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31" name="Picture 23" descr="P010A014"/>
          <p:cNvPicPr>
            <a:picLocks noGrp="1" noChangeAspect="1" noChangeArrowheads="1"/>
          </p:cNvPicPr>
          <p:nvPr>
            <p:ph sz="quarter" idx="2"/>
          </p:nvPr>
        </p:nvPicPr>
        <p:blipFill>
          <a:blip r:embed="rId3" cstate="print"/>
          <a:srcRect/>
          <a:stretch>
            <a:fillRect/>
          </a:stretch>
        </p:blipFill>
        <p:spPr>
          <a:xfrm>
            <a:off x="4800600" y="0"/>
            <a:ext cx="4343400" cy="2871788"/>
          </a:xfrm>
          <a:noFill/>
          <a:ln/>
        </p:spPr>
      </p:pic>
      <p:pic>
        <p:nvPicPr>
          <p:cNvPr id="119829" name="Picture 21" descr="P011A038"/>
          <p:cNvPicPr>
            <a:picLocks noGrp="1" noChangeAspect="1" noChangeArrowheads="1"/>
          </p:cNvPicPr>
          <p:nvPr>
            <p:ph sz="quarter" idx="3"/>
          </p:nvPr>
        </p:nvPicPr>
        <p:blipFill>
          <a:blip r:embed="rId4" cstate="print"/>
          <a:srcRect/>
          <a:stretch>
            <a:fillRect/>
          </a:stretch>
        </p:blipFill>
        <p:spPr>
          <a:xfrm>
            <a:off x="0" y="0"/>
            <a:ext cx="4800600" cy="3173413"/>
          </a:xfrm>
          <a:noFill/>
          <a:ln/>
        </p:spPr>
      </p:pic>
      <p:pic>
        <p:nvPicPr>
          <p:cNvPr id="119834" name="Picture 26" descr="p0320338"/>
          <p:cNvPicPr>
            <a:picLocks noGrp="1" noChangeAspect="1" noChangeArrowheads="1"/>
          </p:cNvPicPr>
          <p:nvPr>
            <p:ph sz="quarter" idx="4"/>
          </p:nvPr>
        </p:nvPicPr>
        <p:blipFill>
          <a:blip r:embed="rId5" cstate="print"/>
          <a:srcRect/>
          <a:stretch>
            <a:fillRect/>
          </a:stretch>
        </p:blipFill>
        <p:spPr>
          <a:xfrm>
            <a:off x="0" y="2590800"/>
            <a:ext cx="5486400" cy="4238625"/>
          </a:xfrm>
          <a:noFill/>
          <a:ln/>
        </p:spPr>
      </p:pic>
      <p:pic>
        <p:nvPicPr>
          <p:cNvPr id="119838" name="Picture 30" descr="P010A013"/>
          <p:cNvPicPr>
            <a:picLocks noGrp="1" noChangeAspect="1" noChangeArrowheads="1"/>
          </p:cNvPicPr>
          <p:nvPr>
            <p:ph sz="quarter" idx="1"/>
          </p:nvPr>
        </p:nvPicPr>
        <p:blipFill>
          <a:blip r:embed="rId6" cstate="print"/>
          <a:srcRect/>
          <a:stretch>
            <a:fillRect/>
          </a:stretch>
        </p:blipFill>
        <p:spPr>
          <a:xfrm>
            <a:off x="5334000" y="2895600"/>
            <a:ext cx="3810000" cy="3962400"/>
          </a:xfrm>
          <a:noFill/>
          <a:ln/>
        </p:spPr>
      </p:pic>
      <p:sp>
        <p:nvSpPr>
          <p:cNvPr id="6" name="Slide Number Placeholder 5"/>
          <p:cNvSpPr>
            <a:spLocks noGrp="1"/>
          </p:cNvSpPr>
          <p:nvPr>
            <p:ph type="sldNum" sz="quarter" idx="12"/>
          </p:nvPr>
        </p:nvSpPr>
        <p:spPr/>
        <p:txBody>
          <a:bodyPr/>
          <a:lstStyle/>
          <a:p>
            <a:fld id="{657BC012-E8ED-44ED-841E-F66E7476DD15}" type="slidenum">
              <a:rPr lang="en-US" b="1" smtClean="0"/>
              <a:pPr/>
              <a:t>34</a:t>
            </a:fld>
            <a:endParaRPr lang="en-US"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71" name="Picture 15" descr="TPFSH004"/>
          <p:cNvPicPr>
            <a:picLocks noGrp="1" noChangeAspect="1" noChangeArrowheads="1"/>
          </p:cNvPicPr>
          <p:nvPr>
            <p:ph sz="half" idx="1"/>
          </p:nvPr>
        </p:nvPicPr>
        <p:blipFill>
          <a:blip r:embed="rId3" cstate="print"/>
          <a:srcRect/>
          <a:stretch>
            <a:fillRect/>
          </a:stretch>
        </p:blipFill>
        <p:spPr>
          <a:xfrm>
            <a:off x="0" y="0"/>
            <a:ext cx="4572000" cy="6858000"/>
          </a:xfrm>
          <a:noFill/>
          <a:ln/>
        </p:spPr>
      </p:pic>
      <p:pic>
        <p:nvPicPr>
          <p:cNvPr id="121869" name="Picture 13" descr="TPFSH050"/>
          <p:cNvPicPr>
            <a:picLocks noGrp="1" noChangeAspect="1" noChangeArrowheads="1"/>
          </p:cNvPicPr>
          <p:nvPr>
            <p:ph sz="quarter" idx="2"/>
          </p:nvPr>
        </p:nvPicPr>
        <p:blipFill>
          <a:blip r:embed="rId4" cstate="print"/>
          <a:srcRect/>
          <a:stretch>
            <a:fillRect/>
          </a:stretch>
        </p:blipFill>
        <p:spPr>
          <a:xfrm>
            <a:off x="4572000" y="0"/>
            <a:ext cx="4572000" cy="3276600"/>
          </a:xfrm>
          <a:noFill/>
          <a:ln/>
        </p:spPr>
      </p:pic>
      <p:pic>
        <p:nvPicPr>
          <p:cNvPr id="121872" name="Picture 16" descr="TPFSH084"/>
          <p:cNvPicPr>
            <a:picLocks noGrp="1" noChangeAspect="1" noChangeArrowheads="1"/>
          </p:cNvPicPr>
          <p:nvPr>
            <p:ph sz="quarter" idx="3"/>
          </p:nvPr>
        </p:nvPicPr>
        <p:blipFill>
          <a:blip r:embed="rId5" cstate="print"/>
          <a:srcRect/>
          <a:stretch>
            <a:fillRect/>
          </a:stretch>
        </p:blipFill>
        <p:spPr>
          <a:xfrm>
            <a:off x="4572000" y="3200400"/>
            <a:ext cx="4572000" cy="3657600"/>
          </a:xfrm>
          <a:noFill/>
          <a:ln/>
        </p:spPr>
      </p:pic>
      <p:sp>
        <p:nvSpPr>
          <p:cNvPr id="5" name="Slide Number Placeholder 4"/>
          <p:cNvSpPr>
            <a:spLocks noGrp="1"/>
          </p:cNvSpPr>
          <p:nvPr>
            <p:ph type="sldNum" sz="quarter" idx="12"/>
          </p:nvPr>
        </p:nvSpPr>
        <p:spPr/>
        <p:txBody>
          <a:bodyPr/>
          <a:lstStyle/>
          <a:p>
            <a:fld id="{4F351B67-3530-4294-AC66-F1FDDD8EDABE}" type="slidenum">
              <a:rPr lang="en-US" b="1" smtClean="0"/>
              <a:pPr/>
              <a:t>35</a:t>
            </a:fld>
            <a:endParaRPr lang="en-US" b="1" dirty="0"/>
          </a:p>
        </p:txBody>
      </p:sp>
    </p:spTree>
  </p:cSld>
  <p:clrMapOvr>
    <a:masterClrMapping/>
  </p:clrMapOvr>
  <p:transition spd="slow">
    <p:circl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6" name="Picture 4" descr="p0316509"/>
          <p:cNvPicPr>
            <a:picLocks noGrp="1" noChangeAspect="1" noChangeArrowheads="1"/>
          </p:cNvPicPr>
          <p:nvPr>
            <p:ph sz="half" idx="1"/>
          </p:nvPr>
        </p:nvPicPr>
        <p:blipFill>
          <a:blip r:embed="rId3" cstate="print"/>
          <a:srcRect/>
          <a:stretch>
            <a:fillRect/>
          </a:stretch>
        </p:blipFill>
        <p:spPr>
          <a:xfrm>
            <a:off x="0" y="0"/>
            <a:ext cx="9144000" cy="6858000"/>
          </a:xfrm>
          <a:noFill/>
          <a:ln/>
        </p:spPr>
      </p:pic>
      <p:pic>
        <p:nvPicPr>
          <p:cNvPr id="166923" name="Picture 11" descr="p0319173"/>
          <p:cNvPicPr>
            <a:picLocks noGrp="1" noChangeAspect="1" noChangeArrowheads="1"/>
          </p:cNvPicPr>
          <p:nvPr>
            <p:ph sz="quarter" idx="2"/>
          </p:nvPr>
        </p:nvPicPr>
        <p:blipFill>
          <a:blip r:embed="rId4" cstate="print"/>
          <a:srcRect/>
          <a:stretch>
            <a:fillRect/>
          </a:stretch>
        </p:blipFill>
        <p:spPr>
          <a:xfrm>
            <a:off x="6400800" y="0"/>
            <a:ext cx="2743200" cy="2971800"/>
          </a:xfrm>
          <a:noFill/>
          <a:ln/>
        </p:spPr>
      </p:pic>
      <p:sp>
        <p:nvSpPr>
          <p:cNvPr id="4" name="Slide Number Placeholder 3"/>
          <p:cNvSpPr>
            <a:spLocks noGrp="1"/>
          </p:cNvSpPr>
          <p:nvPr>
            <p:ph type="sldNum" sz="quarter" idx="12"/>
          </p:nvPr>
        </p:nvSpPr>
        <p:spPr/>
        <p:txBody>
          <a:bodyPr/>
          <a:lstStyle/>
          <a:p>
            <a:fld id="{4F351B67-3530-4294-AC66-F1FDDD8EDABE}" type="slidenum">
              <a:rPr lang="en-US" b="1" smtClean="0">
                <a:solidFill>
                  <a:srgbClr val="000000"/>
                </a:solidFill>
              </a:rPr>
              <a:pPr/>
              <a:t>36</a:t>
            </a:fld>
            <a:endParaRPr lang="en-US" b="1" dirty="0">
              <a:solidFill>
                <a:srgbClr val="00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8" name="Picture 4" descr="P063B068"/>
          <p:cNvPicPr>
            <a:picLocks noGrp="1" noChangeAspect="1" noChangeArrowheads="1"/>
          </p:cNvPicPr>
          <p:nvPr>
            <p:ph sz="quarter" idx="1"/>
          </p:nvPr>
        </p:nvPicPr>
        <p:blipFill>
          <a:blip r:embed="rId3" cstate="print"/>
          <a:srcRect/>
          <a:stretch>
            <a:fillRect/>
          </a:stretch>
        </p:blipFill>
        <p:spPr>
          <a:xfrm>
            <a:off x="0" y="0"/>
            <a:ext cx="3295650" cy="2171700"/>
          </a:xfrm>
          <a:noFill/>
          <a:ln/>
        </p:spPr>
      </p:pic>
      <p:pic>
        <p:nvPicPr>
          <p:cNvPr id="123914" name="Picture 10" descr="P063B081"/>
          <p:cNvPicPr>
            <a:picLocks noGrp="1" noChangeAspect="1" noChangeArrowheads="1"/>
          </p:cNvPicPr>
          <p:nvPr>
            <p:ph sz="quarter" idx="2"/>
          </p:nvPr>
        </p:nvPicPr>
        <p:blipFill>
          <a:blip r:embed="rId4" cstate="print"/>
          <a:srcRect/>
          <a:stretch>
            <a:fillRect/>
          </a:stretch>
        </p:blipFill>
        <p:spPr>
          <a:xfrm>
            <a:off x="3276600" y="0"/>
            <a:ext cx="3295650" cy="2171700"/>
          </a:xfrm>
          <a:noFill/>
          <a:ln/>
        </p:spPr>
      </p:pic>
      <p:pic>
        <p:nvPicPr>
          <p:cNvPr id="123915" name="Picture 11" descr="P064A005"/>
          <p:cNvPicPr>
            <a:picLocks noGrp="1" noChangeAspect="1" noChangeArrowheads="1"/>
          </p:cNvPicPr>
          <p:nvPr>
            <p:ph sz="quarter" idx="3"/>
          </p:nvPr>
        </p:nvPicPr>
        <p:blipFill>
          <a:blip r:embed="rId5" cstate="print"/>
          <a:srcRect/>
          <a:stretch>
            <a:fillRect/>
          </a:stretch>
        </p:blipFill>
        <p:spPr>
          <a:xfrm>
            <a:off x="457200" y="1905000"/>
            <a:ext cx="3295650" cy="2171700"/>
          </a:xfrm>
          <a:noFill/>
          <a:ln/>
        </p:spPr>
      </p:pic>
      <p:pic>
        <p:nvPicPr>
          <p:cNvPr id="123918" name="Picture 14" descr="P063B099"/>
          <p:cNvPicPr>
            <a:picLocks noGrp="1" noChangeAspect="1" noChangeArrowheads="1"/>
          </p:cNvPicPr>
          <p:nvPr>
            <p:ph sz="quarter" idx="4"/>
          </p:nvPr>
        </p:nvPicPr>
        <p:blipFill>
          <a:blip r:embed="rId6" cstate="print"/>
          <a:srcRect/>
          <a:stretch>
            <a:fillRect/>
          </a:stretch>
        </p:blipFill>
        <p:spPr>
          <a:xfrm>
            <a:off x="4953000" y="4095750"/>
            <a:ext cx="4191000" cy="2762250"/>
          </a:xfrm>
          <a:noFill/>
          <a:ln/>
        </p:spPr>
      </p:pic>
      <p:pic>
        <p:nvPicPr>
          <p:cNvPr id="123921" name="Picture 17" descr="P063B095"/>
          <p:cNvPicPr>
            <a:picLocks noChangeAspect="1" noChangeArrowheads="1"/>
          </p:cNvPicPr>
          <p:nvPr/>
        </p:nvPicPr>
        <p:blipFill>
          <a:blip r:embed="rId7" cstate="print"/>
          <a:srcRect l="16667" r="20000"/>
          <a:stretch>
            <a:fillRect/>
          </a:stretch>
        </p:blipFill>
        <p:spPr bwMode="auto">
          <a:xfrm>
            <a:off x="3733800" y="1447800"/>
            <a:ext cx="2889250" cy="3005138"/>
          </a:xfrm>
          <a:prstGeom prst="rect">
            <a:avLst/>
          </a:prstGeom>
          <a:noFill/>
          <a:ln w="9525">
            <a:noFill/>
            <a:miter lim="800000"/>
            <a:headEnd/>
            <a:tailEnd/>
          </a:ln>
        </p:spPr>
      </p:pic>
      <p:pic>
        <p:nvPicPr>
          <p:cNvPr id="123922" name="Picture 18" descr="P064A009"/>
          <p:cNvPicPr>
            <a:picLocks noChangeAspect="1" noChangeArrowheads="1"/>
          </p:cNvPicPr>
          <p:nvPr/>
        </p:nvPicPr>
        <p:blipFill>
          <a:blip r:embed="rId8" cstate="print"/>
          <a:srcRect/>
          <a:stretch>
            <a:fillRect/>
          </a:stretch>
        </p:blipFill>
        <p:spPr bwMode="auto">
          <a:xfrm>
            <a:off x="0" y="3598863"/>
            <a:ext cx="4953000" cy="3259137"/>
          </a:xfrm>
          <a:prstGeom prst="rect">
            <a:avLst/>
          </a:prstGeom>
          <a:noFill/>
        </p:spPr>
      </p:pic>
      <p:pic>
        <p:nvPicPr>
          <p:cNvPr id="123923" name="Picture 19" descr="P065A044"/>
          <p:cNvPicPr>
            <a:picLocks noChangeAspect="1" noChangeArrowheads="1"/>
          </p:cNvPicPr>
          <p:nvPr/>
        </p:nvPicPr>
        <p:blipFill>
          <a:blip r:embed="rId9" cstate="print"/>
          <a:srcRect/>
          <a:stretch>
            <a:fillRect/>
          </a:stretch>
        </p:blipFill>
        <p:spPr bwMode="auto">
          <a:xfrm>
            <a:off x="6494463" y="0"/>
            <a:ext cx="2649537" cy="419100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657BC012-E8ED-44ED-841E-F66E7476DD15}" type="slidenum">
              <a:rPr lang="en-US" smtClean="0">
                <a:solidFill>
                  <a:srgbClr val="000000"/>
                </a:solidFill>
              </a:rPr>
              <a:pPr/>
              <a:t>37</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6" name="Picture 4" descr="ASIA015"/>
          <p:cNvPicPr>
            <a:picLocks noGrp="1" noChangeAspect="1" noChangeArrowheads="1"/>
          </p:cNvPicPr>
          <p:nvPr>
            <p:ph sz="half" idx="1"/>
          </p:nvPr>
        </p:nvPicPr>
        <p:blipFill>
          <a:blip r:embed="rId3" cstate="print"/>
          <a:srcRect/>
          <a:stretch>
            <a:fillRect/>
          </a:stretch>
        </p:blipFill>
        <p:spPr>
          <a:xfrm>
            <a:off x="0" y="1066800"/>
            <a:ext cx="3860800" cy="5791200"/>
          </a:xfrm>
          <a:noFill/>
          <a:ln/>
        </p:spPr>
      </p:pic>
      <p:pic>
        <p:nvPicPr>
          <p:cNvPr id="125959" name="Picture 7" descr="ASIA035"/>
          <p:cNvPicPr>
            <a:picLocks noGrp="1" noChangeAspect="1" noChangeArrowheads="1"/>
          </p:cNvPicPr>
          <p:nvPr>
            <p:ph sz="quarter" idx="2"/>
          </p:nvPr>
        </p:nvPicPr>
        <p:blipFill>
          <a:blip r:embed="rId4" cstate="print"/>
          <a:srcRect/>
          <a:stretch>
            <a:fillRect/>
          </a:stretch>
        </p:blipFill>
        <p:spPr>
          <a:xfrm>
            <a:off x="3124200" y="533400"/>
            <a:ext cx="1447800" cy="2171700"/>
          </a:xfrm>
          <a:noFill/>
          <a:ln/>
        </p:spPr>
      </p:pic>
      <p:pic>
        <p:nvPicPr>
          <p:cNvPr id="125974" name="Picture 22" descr="ASIA038"/>
          <p:cNvPicPr>
            <a:picLocks noGrp="1" noChangeAspect="1" noChangeArrowheads="1"/>
          </p:cNvPicPr>
          <p:nvPr>
            <p:ph sz="quarter" idx="3"/>
          </p:nvPr>
        </p:nvPicPr>
        <p:blipFill>
          <a:blip r:embed="rId5" cstate="print"/>
          <a:srcRect/>
          <a:stretch>
            <a:fillRect/>
          </a:stretch>
        </p:blipFill>
        <p:spPr>
          <a:xfrm>
            <a:off x="4572000" y="0"/>
            <a:ext cx="4572000" cy="6858000"/>
          </a:xfrm>
          <a:noFill/>
          <a:ln/>
        </p:spPr>
      </p:pic>
      <p:sp>
        <p:nvSpPr>
          <p:cNvPr id="5" name="Slide Number Placeholder 4"/>
          <p:cNvSpPr>
            <a:spLocks noGrp="1"/>
          </p:cNvSpPr>
          <p:nvPr>
            <p:ph type="sldNum" sz="quarter" idx="12"/>
          </p:nvPr>
        </p:nvSpPr>
        <p:spPr/>
        <p:txBody>
          <a:bodyPr/>
          <a:lstStyle/>
          <a:p>
            <a:fld id="{4F351B67-3530-4294-AC66-F1FDDD8EDABE}" type="slidenum">
              <a:rPr lang="en-US" b="1" smtClean="0"/>
              <a:pPr/>
              <a:t>38</a:t>
            </a:fld>
            <a:endParaRPr lang="en-US"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7" name="Picture 7" descr="ASIA013"/>
          <p:cNvPicPr>
            <a:picLocks noGrp="1" noChangeAspect="1" noChangeArrowheads="1"/>
          </p:cNvPicPr>
          <p:nvPr>
            <p:ph sz="quarter" idx="1"/>
          </p:nvPr>
        </p:nvPicPr>
        <p:blipFill>
          <a:blip r:embed="rId3" cstate="print"/>
          <a:srcRect/>
          <a:stretch>
            <a:fillRect/>
          </a:stretch>
        </p:blipFill>
        <p:spPr>
          <a:xfrm>
            <a:off x="0" y="0"/>
            <a:ext cx="4572000" cy="6858000"/>
          </a:xfrm>
          <a:noFill/>
          <a:ln/>
        </p:spPr>
      </p:pic>
      <p:pic>
        <p:nvPicPr>
          <p:cNvPr id="128012" name="Picture 12" descr="ASIA019"/>
          <p:cNvPicPr>
            <a:picLocks noGrp="1" noChangeAspect="1" noChangeArrowheads="1"/>
          </p:cNvPicPr>
          <p:nvPr>
            <p:ph sz="quarter" idx="2"/>
          </p:nvPr>
        </p:nvPicPr>
        <p:blipFill>
          <a:blip r:embed="rId4" cstate="print"/>
          <a:srcRect/>
          <a:stretch>
            <a:fillRect/>
          </a:stretch>
        </p:blipFill>
        <p:spPr>
          <a:xfrm>
            <a:off x="3819525" y="0"/>
            <a:ext cx="5324475" cy="3549650"/>
          </a:xfrm>
          <a:noFill/>
          <a:ln/>
        </p:spPr>
      </p:pic>
      <p:pic>
        <p:nvPicPr>
          <p:cNvPr id="128013" name="Picture 13" descr="ASIA022"/>
          <p:cNvPicPr>
            <a:picLocks noGrp="1" noChangeAspect="1" noChangeArrowheads="1"/>
          </p:cNvPicPr>
          <p:nvPr>
            <p:ph sz="quarter" idx="3"/>
          </p:nvPr>
        </p:nvPicPr>
        <p:blipFill>
          <a:blip r:embed="rId5" cstate="print"/>
          <a:srcRect/>
          <a:stretch>
            <a:fillRect/>
          </a:stretch>
        </p:blipFill>
        <p:spPr>
          <a:xfrm>
            <a:off x="4419600" y="3429000"/>
            <a:ext cx="2286000" cy="3429000"/>
          </a:xfrm>
          <a:noFill/>
          <a:ln/>
        </p:spPr>
      </p:pic>
      <p:pic>
        <p:nvPicPr>
          <p:cNvPr id="128016" name="Picture 16" descr="ASIA034"/>
          <p:cNvPicPr>
            <a:picLocks noGrp="1" noChangeAspect="1" noChangeArrowheads="1"/>
          </p:cNvPicPr>
          <p:nvPr>
            <p:ph sz="quarter" idx="4"/>
          </p:nvPr>
        </p:nvPicPr>
        <p:blipFill>
          <a:blip r:embed="rId6" cstate="print"/>
          <a:srcRect/>
          <a:stretch>
            <a:fillRect/>
          </a:stretch>
        </p:blipFill>
        <p:spPr>
          <a:xfrm>
            <a:off x="6654800" y="3124200"/>
            <a:ext cx="2489200" cy="3733800"/>
          </a:xfrm>
          <a:noFill/>
          <a:ln/>
        </p:spPr>
      </p:pic>
      <p:sp>
        <p:nvSpPr>
          <p:cNvPr id="6" name="Slide Number Placeholder 5"/>
          <p:cNvSpPr>
            <a:spLocks noGrp="1"/>
          </p:cNvSpPr>
          <p:nvPr>
            <p:ph type="sldNum" sz="quarter" idx="12"/>
          </p:nvPr>
        </p:nvSpPr>
        <p:spPr/>
        <p:txBody>
          <a:bodyPr/>
          <a:lstStyle/>
          <a:p>
            <a:fld id="{657BC012-E8ED-44ED-841E-F66E7476DD15}" type="slidenum">
              <a:rPr lang="en-US" b="1" smtClean="0"/>
              <a:pPr/>
              <a:t>39</a:t>
            </a:fld>
            <a:endParaRPr lang="en-US"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p0303251"/>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054" name="Rectangle 6"/>
          <p:cNvSpPr>
            <a:spLocks noGrp="1" noChangeArrowheads="1"/>
          </p:cNvSpPr>
          <p:nvPr>
            <p:ph type="title" idx="4294967295"/>
          </p:nvPr>
        </p:nvSpPr>
        <p:spPr>
          <a:xfrm>
            <a:off x="381000" y="-2514600"/>
            <a:ext cx="8229600" cy="1143000"/>
          </a:xfrm>
        </p:spPr>
        <p:txBody>
          <a:bodyPr/>
          <a:lstStyle/>
          <a:p>
            <a:r>
              <a:rPr lang="en-US" sz="4000"/>
              <a:t> </a:t>
            </a:r>
          </a:p>
        </p:txBody>
      </p:sp>
      <p:sp>
        <p:nvSpPr>
          <p:cNvPr id="4" name="Slide Number Placeholder 3"/>
          <p:cNvSpPr>
            <a:spLocks noGrp="1"/>
          </p:cNvSpPr>
          <p:nvPr>
            <p:ph type="sldNum" sz="quarter" idx="12"/>
          </p:nvPr>
        </p:nvSpPr>
        <p:spPr/>
        <p:txBody>
          <a:bodyPr/>
          <a:lstStyle/>
          <a:p>
            <a:fld id="{50012521-953F-4DFD-849B-9BE6F0A2F122}" type="slidenum">
              <a:rPr lang="en-US" smtClean="0"/>
              <a:pPr/>
              <a:t>4</a:t>
            </a:fld>
            <a:endParaRPr lang="en-US"/>
          </a:p>
        </p:txBody>
      </p:sp>
    </p:spTree>
  </p:cSld>
  <p:clrMapOvr>
    <a:masterClrMapping/>
  </p:clrMapOvr>
  <p:transition spd="slow">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2" name="Picture 4" descr="ASIA071"/>
          <p:cNvPicPr>
            <a:picLocks noGrp="1" noChangeAspect="1" noChangeArrowheads="1"/>
          </p:cNvPicPr>
          <p:nvPr>
            <p:ph sz="half" idx="1"/>
          </p:nvPr>
        </p:nvPicPr>
        <p:blipFill>
          <a:blip r:embed="rId3" cstate="print"/>
          <a:srcRect/>
          <a:stretch>
            <a:fillRect/>
          </a:stretch>
        </p:blipFill>
        <p:spPr>
          <a:xfrm>
            <a:off x="0" y="0"/>
            <a:ext cx="6019800" cy="4013200"/>
          </a:xfrm>
          <a:noFill/>
          <a:ln/>
        </p:spPr>
      </p:pic>
      <p:pic>
        <p:nvPicPr>
          <p:cNvPr id="130055" name="Picture 7" descr="ASIA084"/>
          <p:cNvPicPr>
            <a:picLocks noGrp="1" noChangeAspect="1" noChangeArrowheads="1"/>
          </p:cNvPicPr>
          <p:nvPr>
            <p:ph sz="half" idx="2"/>
          </p:nvPr>
        </p:nvPicPr>
        <p:blipFill>
          <a:blip r:embed="rId4" cstate="print"/>
          <a:srcRect/>
          <a:stretch>
            <a:fillRect/>
          </a:stretch>
        </p:blipFill>
        <p:spPr>
          <a:xfrm>
            <a:off x="3505200" y="3098800"/>
            <a:ext cx="5638800" cy="3759200"/>
          </a:xfrm>
          <a:noFill/>
          <a:ln/>
        </p:spPr>
      </p:pic>
      <p:sp>
        <p:nvSpPr>
          <p:cNvPr id="4" name="Slide Number Placeholder 3"/>
          <p:cNvSpPr>
            <a:spLocks noGrp="1"/>
          </p:cNvSpPr>
          <p:nvPr>
            <p:ph type="sldNum" sz="quarter" idx="12"/>
          </p:nvPr>
        </p:nvSpPr>
        <p:spPr>
          <a:xfrm>
            <a:off x="6553200" y="6096000"/>
            <a:ext cx="2133600" cy="457200"/>
          </a:xfrm>
        </p:spPr>
        <p:txBody>
          <a:bodyPr/>
          <a:lstStyle/>
          <a:p>
            <a:fld id="{145B3352-CEAC-465F-9BA6-4F7A0FF08A2A}" type="slidenum">
              <a:rPr lang="en-US" smtClean="0">
                <a:solidFill>
                  <a:srgbClr val="000000"/>
                </a:solidFill>
              </a:rPr>
              <a:pPr/>
              <a:t>40</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6" name="Picture 4" descr="ASIA044"/>
          <p:cNvPicPr>
            <a:picLocks noGrp="1" noChangeAspect="1" noChangeArrowheads="1"/>
          </p:cNvPicPr>
          <p:nvPr>
            <p:ph/>
          </p:nvPr>
        </p:nvPicPr>
        <p:blipFill>
          <a:blip r:embed="rId3" cstate="print"/>
          <a:srcRect/>
          <a:stretch>
            <a:fillRect/>
          </a:stretch>
        </p:blipFill>
        <p:spPr>
          <a:xfrm>
            <a:off x="0" y="0"/>
            <a:ext cx="9144000" cy="6858000"/>
          </a:xfrm>
          <a:noFill/>
          <a:ln/>
        </p:spPr>
      </p:pic>
      <p:sp>
        <p:nvSpPr>
          <p:cNvPr id="3" name="Slide Number Placeholder 2"/>
          <p:cNvSpPr>
            <a:spLocks noGrp="1"/>
          </p:cNvSpPr>
          <p:nvPr>
            <p:ph type="sldNum" sz="quarter" idx="12"/>
          </p:nvPr>
        </p:nvSpPr>
        <p:spPr/>
        <p:txBody>
          <a:bodyPr/>
          <a:lstStyle/>
          <a:p>
            <a:fld id="{817DE9E8-4745-4C88-98D5-EFAD0FE91658}" type="slidenum">
              <a:rPr lang="en-US" b="1" smtClean="0"/>
              <a:pPr/>
              <a:t>41</a:t>
            </a:fld>
            <a:endParaRPr lang="en-US"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2" name="Picture 4" descr="ASIA022"/>
          <p:cNvPicPr>
            <a:picLocks noGrp="1" noChangeAspect="1" noChangeArrowheads="1"/>
          </p:cNvPicPr>
          <p:nvPr>
            <p:ph sz="half" idx="1"/>
          </p:nvPr>
        </p:nvPicPr>
        <p:blipFill>
          <a:blip r:embed="rId3" cstate="print"/>
          <a:srcRect/>
          <a:stretch>
            <a:fillRect/>
          </a:stretch>
        </p:blipFill>
        <p:spPr>
          <a:xfrm>
            <a:off x="0" y="1828800"/>
            <a:ext cx="4724400" cy="5029200"/>
          </a:xfrm>
          <a:noFill/>
          <a:ln/>
        </p:spPr>
      </p:pic>
      <p:pic>
        <p:nvPicPr>
          <p:cNvPr id="176135" name="Picture 7" descr="ASIA092"/>
          <p:cNvPicPr>
            <a:picLocks noGrp="1" noChangeAspect="1" noChangeArrowheads="1"/>
          </p:cNvPicPr>
          <p:nvPr>
            <p:ph sz="quarter" idx="2"/>
          </p:nvPr>
        </p:nvPicPr>
        <p:blipFill>
          <a:blip r:embed="rId4" cstate="print"/>
          <a:srcRect/>
          <a:stretch>
            <a:fillRect/>
          </a:stretch>
        </p:blipFill>
        <p:spPr>
          <a:xfrm>
            <a:off x="4724400" y="1828800"/>
            <a:ext cx="4419600" cy="5029200"/>
          </a:xfrm>
          <a:noFill/>
          <a:ln/>
        </p:spPr>
      </p:pic>
      <p:pic>
        <p:nvPicPr>
          <p:cNvPr id="176138" name="Picture 10" descr="ASIA058"/>
          <p:cNvPicPr>
            <a:picLocks noGrp="1" noChangeAspect="1" noChangeArrowheads="1"/>
          </p:cNvPicPr>
          <p:nvPr>
            <p:ph sz="quarter" idx="3"/>
          </p:nvPr>
        </p:nvPicPr>
        <p:blipFill>
          <a:blip r:embed="rId5" cstate="print"/>
          <a:srcRect/>
          <a:stretch>
            <a:fillRect/>
          </a:stretch>
        </p:blipFill>
        <p:spPr>
          <a:xfrm>
            <a:off x="0" y="0"/>
            <a:ext cx="9144000" cy="1866900"/>
          </a:xfrm>
          <a:noFill/>
          <a:ln/>
        </p:spPr>
      </p:pic>
      <p:sp>
        <p:nvSpPr>
          <p:cNvPr id="5" name="Slide Number Placeholder 4"/>
          <p:cNvSpPr>
            <a:spLocks noGrp="1"/>
          </p:cNvSpPr>
          <p:nvPr>
            <p:ph type="sldNum" sz="quarter" idx="12"/>
          </p:nvPr>
        </p:nvSpPr>
        <p:spPr/>
        <p:txBody>
          <a:bodyPr/>
          <a:lstStyle/>
          <a:p>
            <a:fld id="{4F351B67-3530-4294-AC66-F1FDDD8EDABE}" type="slidenum">
              <a:rPr lang="en-US" b="1" smtClean="0"/>
              <a:pPr/>
              <a:t>42</a:t>
            </a:fld>
            <a:endParaRPr lang="en-US"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5" name="Rectangle 5"/>
          <p:cNvSpPr>
            <a:spLocks noGrp="1" noChangeArrowheads="1"/>
          </p:cNvSpPr>
          <p:nvPr>
            <p:ph type="title"/>
          </p:nvPr>
        </p:nvSpPr>
        <p:spPr>
          <a:xfrm>
            <a:off x="457200" y="838200"/>
            <a:ext cx="4495800" cy="1143000"/>
          </a:xfrm>
        </p:spPr>
        <p:txBody>
          <a:bodyPr/>
          <a:lstStyle/>
          <a:p>
            <a:r>
              <a:rPr lang="en-US" b="1">
                <a:latin typeface="Garamond" pitchFamily="18" charset="0"/>
              </a:rPr>
              <a:t>Legal Grounds</a:t>
            </a:r>
          </a:p>
        </p:txBody>
      </p:sp>
      <p:sp>
        <p:nvSpPr>
          <p:cNvPr id="3" name="Slide Number Placeholder 2"/>
          <p:cNvSpPr>
            <a:spLocks noGrp="1"/>
          </p:cNvSpPr>
          <p:nvPr>
            <p:ph type="sldNum" sz="quarter" idx="12"/>
          </p:nvPr>
        </p:nvSpPr>
        <p:spPr/>
        <p:txBody>
          <a:bodyPr/>
          <a:lstStyle/>
          <a:p>
            <a:fld id="{F614E077-417D-40F3-942B-A88E2EAD90B0}" type="slidenum">
              <a:rPr lang="en-US" smtClean="0"/>
              <a:pPr/>
              <a:t>43</a:t>
            </a:fld>
            <a:endParaRPr lang="en-US"/>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8" name="Picture 8" descr="p0322370"/>
          <p:cNvPicPr>
            <a:picLocks noGrp="1" noChangeAspect="1" noChangeArrowheads="1"/>
          </p:cNvPicPr>
          <p:nvPr>
            <p:ph idx="1"/>
          </p:nvPr>
        </p:nvPicPr>
        <p:blipFill>
          <a:blip r:embed="rId2" cstate="print"/>
          <a:srcRect/>
          <a:stretch>
            <a:fillRect/>
          </a:stretch>
        </p:blipFill>
        <p:spPr>
          <a:xfrm>
            <a:off x="6962775" y="0"/>
            <a:ext cx="2181225" cy="3276600"/>
          </a:xfrm>
          <a:ln/>
        </p:spPr>
      </p:pic>
      <p:sp>
        <p:nvSpPr>
          <p:cNvPr id="189449" name="Text Box 9"/>
          <p:cNvSpPr txBox="1">
            <a:spLocks noChangeArrowheads="1"/>
          </p:cNvSpPr>
          <p:nvPr/>
        </p:nvSpPr>
        <p:spPr bwMode="auto">
          <a:xfrm>
            <a:off x="228600" y="228600"/>
            <a:ext cx="6705600" cy="3448050"/>
          </a:xfrm>
          <a:prstGeom prst="rect">
            <a:avLst/>
          </a:prstGeom>
          <a:noFill/>
          <a:ln w="9525">
            <a:noFill/>
            <a:miter lim="800000"/>
            <a:headEnd/>
            <a:tailEnd/>
          </a:ln>
          <a:effectLst/>
        </p:spPr>
        <p:txBody>
          <a:bodyPr>
            <a:spAutoFit/>
          </a:bodyPr>
          <a:lstStyle/>
          <a:p>
            <a:pPr>
              <a:spcBef>
                <a:spcPct val="50000"/>
              </a:spcBef>
            </a:pPr>
            <a:r>
              <a:rPr lang="en-US" b="1">
                <a:solidFill>
                  <a:schemeClr val="tx2"/>
                </a:solidFill>
                <a:effectLst>
                  <a:outerShdw blurRad="38100" dist="38100" dir="2700000" algn="tl">
                    <a:srgbClr val="000000"/>
                  </a:outerShdw>
                </a:effectLst>
              </a:rPr>
              <a:t>The Redemption</a:t>
            </a:r>
            <a:br>
              <a:rPr lang="en-US" b="1">
                <a:solidFill>
                  <a:schemeClr val="tx2"/>
                </a:solidFill>
                <a:effectLst>
                  <a:outerShdw blurRad="38100" dist="38100" dir="2700000" algn="tl">
                    <a:srgbClr val="000000"/>
                  </a:outerShdw>
                </a:effectLst>
              </a:rPr>
            </a:br>
            <a:r>
              <a:rPr lang="en-US" sz="3600" b="1">
                <a:solidFill>
                  <a:schemeClr val="tx2"/>
                </a:solidFill>
                <a:effectLst>
                  <a:outerShdw blurRad="38100" dist="38100" dir="2700000" algn="tl">
                    <a:srgbClr val="000000"/>
                  </a:outerShdw>
                </a:effectLst>
              </a:rPr>
              <a:t>Only the redemption could free man from alienation from God, from the nature of Satan, and from the penalty of Hell.  The redemption is a legal</a:t>
            </a:r>
          </a:p>
        </p:txBody>
      </p:sp>
      <p:sp>
        <p:nvSpPr>
          <p:cNvPr id="189450" name="Text Box 10"/>
          <p:cNvSpPr txBox="1">
            <a:spLocks noChangeArrowheads="1"/>
          </p:cNvSpPr>
          <p:nvPr/>
        </p:nvSpPr>
        <p:spPr bwMode="auto">
          <a:xfrm>
            <a:off x="152400" y="3581400"/>
            <a:ext cx="8991600" cy="2563813"/>
          </a:xfrm>
          <a:prstGeom prst="rect">
            <a:avLst/>
          </a:prstGeom>
          <a:noFill/>
          <a:ln w="9525">
            <a:noFill/>
            <a:miter lim="800000"/>
            <a:headEnd/>
            <a:tailEnd/>
          </a:ln>
          <a:effectLst/>
        </p:spPr>
        <p:txBody>
          <a:bodyPr>
            <a:spAutoFit/>
          </a:bodyPr>
          <a:lstStyle/>
          <a:p>
            <a:pPr>
              <a:spcBef>
                <a:spcPct val="50000"/>
              </a:spcBef>
            </a:pPr>
            <a:r>
              <a:rPr lang="en-US" sz="3600" b="1">
                <a:solidFill>
                  <a:schemeClr val="tx2"/>
                </a:solidFill>
                <a:effectLst>
                  <a:outerShdw blurRad="38100" dist="38100" dir="2700000" algn="tl">
                    <a:srgbClr val="000000"/>
                  </a:outerShdw>
                </a:effectLst>
              </a:rPr>
              <a:t>"buying‑back" of man from slavery to Satan and sin.  It must include the full payment of the penalty of Adam's sin, which is death.</a:t>
            </a:r>
          </a:p>
          <a:p>
            <a:pPr>
              <a:spcBef>
                <a:spcPct val="50000"/>
              </a:spcBef>
            </a:pPr>
            <a:endParaRPr lang="en-US" sz="3600"/>
          </a:p>
        </p:txBody>
      </p:sp>
      <p:sp>
        <p:nvSpPr>
          <p:cNvPr id="5" name="Slide Number Placeholder 4"/>
          <p:cNvSpPr>
            <a:spLocks noGrp="1"/>
          </p:cNvSpPr>
          <p:nvPr>
            <p:ph type="sldNum" sz="quarter" idx="12"/>
          </p:nvPr>
        </p:nvSpPr>
        <p:spPr/>
        <p:txBody>
          <a:bodyPr/>
          <a:lstStyle/>
          <a:p>
            <a:fld id="{1182E365-93DC-4697-8C38-DFA59D1DEC32}"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6" name="Rectangle 4"/>
          <p:cNvSpPr>
            <a:spLocks noChangeArrowheads="1"/>
          </p:cNvSpPr>
          <p:nvPr/>
        </p:nvSpPr>
        <p:spPr bwMode="auto">
          <a:xfrm>
            <a:off x="457200" y="304800"/>
            <a:ext cx="8305800" cy="6121400"/>
          </a:xfrm>
          <a:prstGeom prst="rect">
            <a:avLst/>
          </a:prstGeom>
          <a:noFill/>
          <a:ln w="9525">
            <a:noFill/>
            <a:miter lim="800000"/>
            <a:headEnd/>
            <a:tailEnd/>
          </a:ln>
          <a:effectLst/>
        </p:spPr>
        <p:txBody>
          <a:bodyPr>
            <a:spAutoFit/>
          </a:bodyPr>
          <a:lstStyle/>
          <a:p>
            <a:pPr algn="ctr"/>
            <a:r>
              <a:rPr lang="en-US" sz="4400" b="1">
                <a:effectLst>
                  <a:outerShdw blurRad="38100" dist="38100" dir="2700000" algn="tl">
                    <a:srgbClr val="000000"/>
                  </a:outerShdw>
                </a:effectLst>
              </a:rPr>
              <a:t>The redemption must include deliverance from satanic dominion, that is, give man authority over Satan and his works.  It must include a resurrection of man's physical body and immortality, a body over which death can have no further dominion or authority.</a:t>
            </a:r>
          </a:p>
        </p:txBody>
      </p:sp>
      <p:sp>
        <p:nvSpPr>
          <p:cNvPr id="3" name="Slide Number Placeholder 2"/>
          <p:cNvSpPr>
            <a:spLocks noGrp="1"/>
          </p:cNvSpPr>
          <p:nvPr>
            <p:ph type="sldNum" sz="quarter" idx="12"/>
          </p:nvPr>
        </p:nvSpPr>
        <p:spPr/>
        <p:txBody>
          <a:bodyPr/>
          <a:lstStyle/>
          <a:p>
            <a:fld id="{1182E365-93DC-4697-8C38-DFA59D1DEC32}"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001.jpg"/>
          <p:cNvPicPr>
            <a:picLocks noChangeAspect="1"/>
          </p:cNvPicPr>
          <p:nvPr/>
        </p:nvPicPr>
        <p:blipFill>
          <a:blip r:embed="rId2" cstate="print"/>
          <a:stretch>
            <a:fillRect/>
          </a:stretch>
        </p:blipFill>
        <p:spPr>
          <a:xfrm>
            <a:off x="-1" y="-1678"/>
            <a:ext cx="9141763" cy="6859678"/>
          </a:xfrm>
          <a:prstGeom prst="rect">
            <a:avLst/>
          </a:prstGeom>
        </p:spPr>
      </p:pic>
      <p:sp>
        <p:nvSpPr>
          <p:cNvPr id="193540" name="Rectangle 4"/>
          <p:cNvSpPr>
            <a:spLocks noChangeArrowheads="1"/>
          </p:cNvSpPr>
          <p:nvPr/>
        </p:nvSpPr>
        <p:spPr bwMode="auto">
          <a:xfrm>
            <a:off x="152400" y="304800"/>
            <a:ext cx="8839200" cy="6186309"/>
          </a:xfrm>
          <a:prstGeom prst="rect">
            <a:avLst/>
          </a:prstGeom>
          <a:noFill/>
          <a:ln w="9525">
            <a:noFill/>
            <a:miter lim="800000"/>
            <a:headEnd/>
            <a:tailEnd/>
          </a:ln>
          <a:effectLst/>
        </p:spPr>
        <p:txBody>
          <a:bodyPr>
            <a:spAutoFit/>
          </a:bodyPr>
          <a:lstStyle/>
          <a:p>
            <a:pPr algn="ctr"/>
            <a:r>
              <a:rPr lang="en-US" sz="4400" b="1" dirty="0">
                <a:solidFill>
                  <a:schemeClr val="tx2"/>
                </a:solidFill>
                <a:effectLst>
                  <a:outerShdw blurRad="38100" dist="38100" dir="2700000" algn="tl">
                    <a:srgbClr val="000000">
                      <a:alpha val="43137"/>
                    </a:srgbClr>
                  </a:outerShdw>
                </a:effectLst>
              </a:rPr>
              <a:t>The redemption must include a re-creation of mankind, an infilling of God's Nature, so that man may again have perfect fellowship with God.  Man must be restored to right relationship to God, to </a:t>
            </a:r>
            <a:r>
              <a:rPr lang="en-US" sz="4400" b="1" dirty="0" err="1">
                <a:solidFill>
                  <a:schemeClr val="tx2"/>
                </a:solidFill>
                <a:effectLst>
                  <a:outerShdw blurRad="38100" dist="38100" dir="2700000" algn="tl">
                    <a:srgbClr val="000000">
                      <a:alpha val="43137"/>
                    </a:srgbClr>
                  </a:outerShdw>
                </a:effectLst>
              </a:rPr>
              <a:t>sonship</a:t>
            </a:r>
            <a:r>
              <a:rPr lang="en-US" sz="4400" b="1" dirty="0">
                <a:solidFill>
                  <a:schemeClr val="tx2"/>
                </a:solidFill>
                <a:effectLst>
                  <a:outerShdw blurRad="38100" dist="38100" dir="2700000" algn="tl">
                    <a:srgbClr val="000000">
                      <a:alpha val="43137"/>
                    </a:srgbClr>
                  </a:outerShdw>
                </a:effectLst>
              </a:rPr>
              <a:t> and righteousness, as well as restored to his place as God’s under-ruler over the earth.</a:t>
            </a:r>
          </a:p>
        </p:txBody>
      </p:sp>
      <p:sp>
        <p:nvSpPr>
          <p:cNvPr id="3" name="Slide Number Placeholder 2"/>
          <p:cNvSpPr>
            <a:spLocks noGrp="1"/>
          </p:cNvSpPr>
          <p:nvPr>
            <p:ph type="sldNum" sz="quarter" idx="12"/>
          </p:nvPr>
        </p:nvSpPr>
        <p:spPr/>
        <p:txBody>
          <a:bodyPr/>
          <a:lstStyle/>
          <a:p>
            <a:fld id="{1182E365-93DC-4697-8C38-DFA59D1DEC32}" type="slidenum">
              <a:rPr lang="en-US" b="1" smtClean="0">
                <a:solidFill>
                  <a:srgbClr val="000000"/>
                </a:solidFill>
              </a:rPr>
              <a:pPr/>
              <a:t>46</a:t>
            </a:fld>
            <a:endParaRPr lang="en-US" b="1" dirty="0">
              <a:solidFill>
                <a:srgbClr val="00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65" name="WordArt 5" descr="White marble"/>
          <p:cNvSpPr>
            <a:spLocks noChangeArrowheads="1" noChangeShapeType="1" noTextEdit="1"/>
          </p:cNvSpPr>
          <p:nvPr/>
        </p:nvSpPr>
        <p:spPr bwMode="auto">
          <a:xfrm>
            <a:off x="1219200" y="2438400"/>
            <a:ext cx="6324600" cy="125095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3600" b="1" kern="10">
                <a:ln w="9525">
                  <a:round/>
                  <a:headEnd/>
                  <a:tailEnd/>
                </a:ln>
                <a:blipFill dpi="0" rotWithShape="0">
                  <a:blip r:embed="rId3"/>
                  <a:srcRect/>
                  <a:tile tx="0" ty="0" sx="100000" sy="100000" flip="none" algn="tl"/>
                </a:blipFill>
                <a:latin typeface="Garamond"/>
              </a:rPr>
              <a:t>The Redeemer</a:t>
            </a:r>
          </a:p>
        </p:txBody>
      </p:sp>
      <p:sp>
        <p:nvSpPr>
          <p:cNvPr id="3" name="Slide Number Placeholder 2"/>
          <p:cNvSpPr>
            <a:spLocks noGrp="1"/>
          </p:cNvSpPr>
          <p:nvPr>
            <p:ph type="sldNum" sz="quarter" idx="12"/>
          </p:nvPr>
        </p:nvSpPr>
        <p:spPr/>
        <p:txBody>
          <a:bodyPr/>
          <a:lstStyle/>
          <a:p>
            <a:fld id="{1182E365-93DC-4697-8C38-DFA59D1DEC32}" type="slidenum">
              <a:rPr lang="en-US" smtClean="0"/>
              <a:pPr/>
              <a:t>47</a:t>
            </a:fld>
            <a:endParaRPr lang="en-US"/>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94565"/>
                                        </p:tgtEl>
                                        <p:attrNameLst>
                                          <p:attrName>style.visibility</p:attrName>
                                        </p:attrNameLst>
                                      </p:cBhvr>
                                      <p:to>
                                        <p:strVal val="visible"/>
                                      </p:to>
                                    </p:set>
                                    <p:anim calcmode="lin" valueType="num">
                                      <p:cBhvr additive="base">
                                        <p:cTn id="7" dur="2000" fill="hold"/>
                                        <p:tgtEl>
                                          <p:spTgt spid="194565"/>
                                        </p:tgtEl>
                                        <p:attrNameLst>
                                          <p:attrName>ppt_x</p:attrName>
                                        </p:attrNameLst>
                                      </p:cBhvr>
                                      <p:tavLst>
                                        <p:tav tm="0">
                                          <p:val>
                                            <p:strVal val="#ppt_x"/>
                                          </p:val>
                                        </p:tav>
                                        <p:tav tm="100000">
                                          <p:val>
                                            <p:strVal val="#ppt_x"/>
                                          </p:val>
                                        </p:tav>
                                      </p:tavLst>
                                    </p:anim>
                                    <p:anim calcmode="lin" valueType="num">
                                      <p:cBhvr additive="base">
                                        <p:cTn id="8" dur="2000" fill="hold"/>
                                        <p:tgtEl>
                                          <p:spTgt spid="19456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5"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3714" name="Rectangle 2"/>
          <p:cNvSpPr>
            <a:spLocks noGrp="1" noChangeArrowheads="1"/>
          </p:cNvSpPr>
          <p:nvPr>
            <p:ph type="body" idx="1"/>
          </p:nvPr>
        </p:nvSpPr>
        <p:spPr>
          <a:xfrm>
            <a:off x="457200" y="1905000"/>
            <a:ext cx="8229600" cy="4267200"/>
          </a:xfrm>
        </p:spPr>
        <p:txBody>
          <a:bodyPr/>
          <a:lstStyle/>
          <a:p>
            <a:pPr>
              <a:spcBef>
                <a:spcPct val="0"/>
              </a:spcBef>
              <a:buFont typeface="Wingdings" pitchFamily="2" charset="2"/>
              <a:buNone/>
            </a:pPr>
            <a:r>
              <a:rPr lang="en-US" b="1"/>
              <a:t>Could not be a natural man, yet must be a man in order to represent all men.</a:t>
            </a:r>
          </a:p>
          <a:p>
            <a:pPr>
              <a:spcBef>
                <a:spcPct val="0"/>
              </a:spcBef>
              <a:buFont typeface="Wingdings" pitchFamily="2" charset="2"/>
              <a:buNone/>
            </a:pPr>
            <a:r>
              <a:rPr lang="en-US" b="1"/>
              <a:t>Must come from God.</a:t>
            </a:r>
          </a:p>
          <a:p>
            <a:pPr>
              <a:spcBef>
                <a:spcPct val="0"/>
              </a:spcBef>
              <a:buFont typeface="Wingdings" pitchFamily="2" charset="2"/>
              <a:buNone/>
            </a:pPr>
            <a:r>
              <a:rPr lang="en-US" b="1"/>
              <a:t>Must be greater than Satan.</a:t>
            </a:r>
          </a:p>
          <a:p>
            <a:pPr>
              <a:spcBef>
                <a:spcPct val="0"/>
              </a:spcBef>
              <a:buFont typeface="Wingdings" pitchFamily="2" charset="2"/>
              <a:buNone/>
            </a:pPr>
            <a:r>
              <a:rPr lang="en-US" b="1"/>
              <a:t>Must go to hell for man</a:t>
            </a:r>
          </a:p>
        </p:txBody>
      </p:sp>
      <p:sp>
        <p:nvSpPr>
          <p:cNvPr id="243715" name="WordArt 3" descr="White marble"/>
          <p:cNvSpPr>
            <a:spLocks noChangeArrowheads="1" noChangeShapeType="1" noTextEdit="1"/>
          </p:cNvSpPr>
          <p:nvPr/>
        </p:nvSpPr>
        <p:spPr bwMode="auto">
          <a:xfrm>
            <a:off x="457200" y="609600"/>
            <a:ext cx="8229600" cy="11430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r>
              <a:rPr lang="en-US" sz="3600" b="1" kern="10">
                <a:ln/>
                <a:blipFill dpi="0" rotWithShape="0">
                  <a:blip r:embed="rId2"/>
                  <a:srcRect/>
                  <a:tile tx="0" ty="0" sx="100000" sy="100000" flip="none" algn="tl"/>
                </a:blipFill>
                <a:effectLst/>
                <a:latin typeface="Garamond"/>
              </a:rPr>
              <a:t>The Redeemer</a:t>
            </a:r>
          </a:p>
        </p:txBody>
      </p:sp>
      <p:sp>
        <p:nvSpPr>
          <p:cNvPr id="4" name="Slide Number Placeholder 3"/>
          <p:cNvSpPr>
            <a:spLocks noGrp="1"/>
          </p:cNvSpPr>
          <p:nvPr>
            <p:ph type="sldNum" sz="quarter" idx="12"/>
          </p:nvPr>
        </p:nvSpPr>
        <p:spPr/>
        <p:txBody>
          <a:bodyPr/>
          <a:lstStyle/>
          <a:p>
            <a:fld id="{1182E365-93DC-4697-8C38-DFA59D1DEC32}" type="slidenum">
              <a:rPr lang="en-US" smtClean="0"/>
              <a:pPr/>
              <a:t>48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iterate type="lt">
                                    <p:tmPct val="10000"/>
                                  </p:iterate>
                                  <p:childTnLst>
                                    <p:set>
                                      <p:cBhvr>
                                        <p:cTn id="6" dur="1" fill="hold">
                                          <p:stCondLst>
                                            <p:cond delay="0"/>
                                          </p:stCondLst>
                                        </p:cTn>
                                        <p:tgtEl>
                                          <p:spTgt spid="243715">
                                            <p:txEl>
                                              <p:charRg st="4294967295" end="4294967295"/>
                                            </p:txEl>
                                          </p:spTgt>
                                        </p:tgtEl>
                                        <p:attrNameLst>
                                          <p:attrName>style.visibility</p:attrName>
                                        </p:attrNameLst>
                                      </p:cBhvr>
                                      <p:to>
                                        <p:strVal val="visible"/>
                                      </p:to>
                                    </p:set>
                                    <p:animEffect transition="in" filter="fade">
                                      <p:cBhvr>
                                        <p:cTn id="7" dur="1000">
                                          <p:stCondLst>
                                            <p:cond delay="0"/>
                                          </p:stCondLst>
                                        </p:cTn>
                                        <p:tgtEl>
                                          <p:spTgt spid="243715">
                                            <p:txEl>
                                              <p:char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243714">
                                            <p:txEl>
                                              <p:pRg st="0" end="0"/>
                                            </p:txEl>
                                          </p:spTgt>
                                        </p:tgtEl>
                                        <p:attrNameLst>
                                          <p:attrName>style.visibility</p:attrName>
                                        </p:attrNameLst>
                                      </p:cBhvr>
                                      <p:to>
                                        <p:strVal val="visible"/>
                                      </p:to>
                                    </p:set>
                                    <p:animEffect transition="in" filter="fade">
                                      <p:cBhvr>
                                        <p:cTn id="12" dur="500">
                                          <p:stCondLst>
                                            <p:cond delay="0"/>
                                          </p:stCondLst>
                                        </p:cTn>
                                        <p:tgtEl>
                                          <p:spTgt spid="2437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243714">
                                            <p:txEl>
                                              <p:pRg st="1" end="1"/>
                                            </p:txEl>
                                          </p:spTgt>
                                        </p:tgtEl>
                                        <p:attrNameLst>
                                          <p:attrName>style.visibility</p:attrName>
                                        </p:attrNameLst>
                                      </p:cBhvr>
                                      <p:to>
                                        <p:strVal val="visible"/>
                                      </p:to>
                                    </p:set>
                                    <p:animEffect transition="in" filter="fade">
                                      <p:cBhvr>
                                        <p:cTn id="17" dur="500">
                                          <p:stCondLst>
                                            <p:cond delay="0"/>
                                          </p:stCondLst>
                                        </p:cTn>
                                        <p:tgtEl>
                                          <p:spTgt spid="2437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243714">
                                            <p:txEl>
                                              <p:pRg st="2" end="2"/>
                                            </p:txEl>
                                          </p:spTgt>
                                        </p:tgtEl>
                                        <p:attrNameLst>
                                          <p:attrName>style.visibility</p:attrName>
                                        </p:attrNameLst>
                                      </p:cBhvr>
                                      <p:to>
                                        <p:strVal val="visible"/>
                                      </p:to>
                                    </p:set>
                                    <p:animEffect transition="in" filter="fade">
                                      <p:cBhvr>
                                        <p:cTn id="22" dur="500">
                                          <p:stCondLst>
                                            <p:cond delay="0"/>
                                          </p:stCondLst>
                                        </p:cTn>
                                        <p:tgtEl>
                                          <p:spTgt spid="24371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243714">
                                            <p:txEl>
                                              <p:pRg st="3" end="3"/>
                                            </p:txEl>
                                          </p:spTgt>
                                        </p:tgtEl>
                                        <p:attrNameLst>
                                          <p:attrName>style.visibility</p:attrName>
                                        </p:attrNameLst>
                                      </p:cBhvr>
                                      <p:to>
                                        <p:strVal val="visible"/>
                                      </p:to>
                                    </p:set>
                                    <p:animEffect transition="in" filter="fade">
                                      <p:cBhvr>
                                        <p:cTn id="27" dur="500">
                                          <p:stCondLst>
                                            <p:cond delay="0"/>
                                          </p:stCondLst>
                                        </p:cTn>
                                        <p:tgtEl>
                                          <p:spTgt spid="2437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4" grpId="0" build="p"/>
      <p:bldP spid="243715"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612" name="WordArt 4"/>
          <p:cNvSpPr>
            <a:spLocks noChangeArrowheads="1" noChangeShapeType="1" noTextEdit="1"/>
          </p:cNvSpPr>
          <p:nvPr/>
        </p:nvSpPr>
        <p:spPr bwMode="auto">
          <a:xfrm>
            <a:off x="1447800" y="2286000"/>
            <a:ext cx="6138863" cy="2028825"/>
          </a:xfrm>
          <a:prstGeom prst="rect">
            <a:avLst/>
          </a:prstGeom>
        </p:spPr>
        <p:txBody>
          <a:bodyPr wrap="none" fromWordArt="1">
            <a:prstTxWarp prst="textDeflate">
              <a:avLst>
                <a:gd name="adj" fmla="val 26227"/>
              </a:avLst>
            </a:prstTxWarp>
          </a:bodyPr>
          <a:lstStyle/>
          <a:p>
            <a:pPr algn="ctr"/>
            <a:r>
              <a:rPr lang="en-US" sz="4400" b="1" kern="10">
                <a:ln w="9525">
                  <a:solidFill>
                    <a:srgbClr val="000000"/>
                  </a:solidFill>
                  <a:round/>
                  <a:headEnd/>
                  <a:tailEnd/>
                </a:ln>
                <a:solidFill>
                  <a:srgbClr val="000000"/>
                </a:solidFill>
                <a:latin typeface="Garamond"/>
              </a:rPr>
              <a:t> INCARNATION</a:t>
            </a:r>
          </a:p>
        </p:txBody>
      </p:sp>
      <p:sp>
        <p:nvSpPr>
          <p:cNvPr id="196613" name="WordArt 5"/>
          <p:cNvSpPr>
            <a:spLocks noChangeArrowheads="1" noChangeShapeType="1" noTextEdit="1"/>
          </p:cNvSpPr>
          <p:nvPr/>
        </p:nvSpPr>
        <p:spPr bwMode="auto">
          <a:xfrm>
            <a:off x="4114800" y="2057400"/>
            <a:ext cx="704850" cy="457200"/>
          </a:xfrm>
          <a:prstGeom prst="rect">
            <a:avLst/>
          </a:prstGeom>
        </p:spPr>
        <p:txBody>
          <a:bodyPr wrap="none" fromWordArt="1">
            <a:prstTxWarp prst="textPlain">
              <a:avLst>
                <a:gd name="adj" fmla="val 50000"/>
              </a:avLst>
            </a:prstTxWarp>
          </a:bodyPr>
          <a:lstStyle/>
          <a:p>
            <a:pPr algn="ctr"/>
            <a:r>
              <a:rPr lang="en-US" sz="3200" b="1" kern="10">
                <a:ln w="19050">
                  <a:solidFill>
                    <a:srgbClr val="000000"/>
                  </a:solidFill>
                  <a:round/>
                  <a:headEnd/>
                  <a:tailEnd/>
                </a:ln>
                <a:solidFill>
                  <a:srgbClr val="000000"/>
                </a:solidFill>
                <a:effectLst>
                  <a:outerShdw dist="35921" dir="2700000" algn="ctr" rotWithShape="0">
                    <a:srgbClr val="990000"/>
                  </a:outerShdw>
                </a:effectLst>
                <a:latin typeface="Garamond"/>
              </a:rPr>
              <a:t>The</a:t>
            </a:r>
          </a:p>
        </p:txBody>
      </p:sp>
      <p:sp>
        <p:nvSpPr>
          <p:cNvPr id="4" name="Slide Number Placeholder 3"/>
          <p:cNvSpPr>
            <a:spLocks noGrp="1"/>
          </p:cNvSpPr>
          <p:nvPr>
            <p:ph type="sldNum" sz="quarter" idx="12"/>
          </p:nvPr>
        </p:nvSpPr>
        <p:spPr/>
        <p:txBody>
          <a:bodyPr/>
          <a:lstStyle/>
          <a:p>
            <a:fld id="{1182E365-93DC-4697-8C38-DFA59D1DEC32}" type="slidenum">
              <a:rPr lang="en-US" smtClean="0"/>
              <a:pPr/>
              <a:t>49</a:t>
            </a:fld>
            <a:endParaRPr lang="en-US"/>
          </a:p>
        </p:txBody>
      </p:sp>
    </p:spTree>
  </p:cSld>
  <p:clrMapOvr>
    <a:masterClrMapping/>
  </p:clrMapOvr>
  <p:transition spd="slow">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p0303252"/>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Slide Number Placeholder 2"/>
          <p:cNvSpPr>
            <a:spLocks noGrp="1"/>
          </p:cNvSpPr>
          <p:nvPr>
            <p:ph type="sldNum" sz="quarter" idx="12"/>
          </p:nvPr>
        </p:nvSpPr>
        <p:spPr/>
        <p:txBody>
          <a:bodyPr/>
          <a:lstStyle/>
          <a:p>
            <a:fld id="{50012521-953F-4DFD-849B-9BE6F0A2F122}" type="slidenum">
              <a:rPr lang="en-US" smtClean="0"/>
              <a:pPr/>
              <a:t>5</a:t>
            </a:fld>
            <a:endParaRPr lang="en-US"/>
          </a:p>
        </p:txBody>
      </p:sp>
    </p:spTree>
  </p:cSld>
  <p:clrMapOvr>
    <a:masterClrMapping/>
  </p:clrMapOvr>
  <p:transition spd="slow">
    <p:cut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60" name="WordArt 4" descr="Paper bag"/>
          <p:cNvSpPr>
            <a:spLocks noChangeArrowheads="1" noChangeShapeType="1" noTextEdit="1"/>
          </p:cNvSpPr>
          <p:nvPr/>
        </p:nvSpPr>
        <p:spPr bwMode="auto">
          <a:xfrm>
            <a:off x="1143000" y="1447800"/>
            <a:ext cx="8305800" cy="3140075"/>
          </a:xfrm>
          <a:prstGeom prst="rect">
            <a:avLst/>
          </a:prstGeom>
        </p:spPr>
        <p:txBody>
          <a:bodyPr wrap="none" fromWordArt="1">
            <a:prstTxWarp prst="textCascadeUp">
              <a:avLst>
                <a:gd name="adj" fmla="val 44444"/>
              </a:avLst>
            </a:prstTxWarp>
            <a:scene3d>
              <a:camera prst="legacyPerspectiveTopLeft">
                <a:rot lat="0" lon="20519999" rev="0"/>
              </a:camera>
              <a:lightRig rig="legacyHarsh3" dir="r"/>
            </a:scene3d>
            <a:sp3d extrusionH="430200" prstMaterial="legacyMatte">
              <a:extrusionClr>
                <a:srgbClr val="006600"/>
              </a:extrusionClr>
            </a:sp3d>
          </a:bodyPr>
          <a:lstStyle/>
          <a:p>
            <a:pPr algn="ctr"/>
            <a:r>
              <a:rPr lang="en-US" sz="3600" b="1" kern="10">
                <a:ln w="9525">
                  <a:round/>
                  <a:headEnd/>
                  <a:tailEnd/>
                </a:ln>
                <a:blipFill dpi="0" rotWithShape="0">
                  <a:blip r:embed="rId3"/>
                  <a:srcRect/>
                  <a:tile tx="0" ty="0" sx="100000" sy="100000" flip="none" algn="tl"/>
                </a:blipFill>
                <a:latin typeface="Garamond"/>
              </a:rPr>
              <a:t>A Child Is Born</a:t>
            </a:r>
          </a:p>
        </p:txBody>
      </p:sp>
      <p:sp>
        <p:nvSpPr>
          <p:cNvPr id="198661" name="Text Box 5"/>
          <p:cNvSpPr txBox="1">
            <a:spLocks noChangeArrowheads="1"/>
          </p:cNvSpPr>
          <p:nvPr/>
        </p:nvSpPr>
        <p:spPr bwMode="auto">
          <a:xfrm>
            <a:off x="4267200" y="4800600"/>
            <a:ext cx="4038600" cy="519113"/>
          </a:xfrm>
          <a:prstGeom prst="rect">
            <a:avLst/>
          </a:prstGeom>
          <a:noFill/>
          <a:ln w="9525">
            <a:noFill/>
            <a:miter lim="800000"/>
            <a:headEnd/>
            <a:tailEnd/>
          </a:ln>
          <a:effectLst/>
        </p:spPr>
        <p:txBody>
          <a:bodyPr>
            <a:spAutoFit/>
          </a:bodyPr>
          <a:lstStyle/>
          <a:p>
            <a:pPr algn="r">
              <a:spcBef>
                <a:spcPct val="50000"/>
              </a:spcBef>
            </a:pPr>
            <a:r>
              <a:rPr lang="en-US" sz="2800" b="1"/>
              <a:t>His Name Is Jesus</a:t>
            </a:r>
          </a:p>
        </p:txBody>
      </p:sp>
      <p:sp>
        <p:nvSpPr>
          <p:cNvPr id="4" name="Slide Number Placeholder 3"/>
          <p:cNvSpPr>
            <a:spLocks noGrp="1"/>
          </p:cNvSpPr>
          <p:nvPr>
            <p:ph type="sldNum" sz="quarter" idx="12"/>
          </p:nvPr>
        </p:nvSpPr>
        <p:spPr/>
        <p:txBody>
          <a:bodyPr/>
          <a:lstStyle/>
          <a:p>
            <a:fld id="{1182E365-93DC-4697-8C38-DFA59D1DEC32}" type="slidenum">
              <a:rPr lang="en-US" smtClean="0"/>
              <a:pPr/>
              <a:t>50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98660"/>
                                        </p:tgtEl>
                                        <p:attrNameLst>
                                          <p:attrName>style.visibility</p:attrName>
                                        </p:attrNameLst>
                                      </p:cBhvr>
                                      <p:to>
                                        <p:strVal val="visible"/>
                                      </p:to>
                                    </p:set>
                                    <p:anim calcmode="lin" valueType="num">
                                      <p:cBhvr additive="base">
                                        <p:cTn id="7" dur="5000" fill="hold"/>
                                        <p:tgtEl>
                                          <p:spTgt spid="198660"/>
                                        </p:tgtEl>
                                        <p:attrNameLst>
                                          <p:attrName>ppt_x</p:attrName>
                                        </p:attrNameLst>
                                      </p:cBhvr>
                                      <p:tavLst>
                                        <p:tav tm="0">
                                          <p:val>
                                            <p:strVal val="0-#ppt_w/2"/>
                                          </p:val>
                                        </p:tav>
                                        <p:tav tm="100000">
                                          <p:val>
                                            <p:strVal val="#ppt_x"/>
                                          </p:val>
                                        </p:tav>
                                      </p:tavLst>
                                    </p:anim>
                                    <p:anim calcmode="lin" valueType="num">
                                      <p:cBhvr additive="base">
                                        <p:cTn id="8" dur="5000" fill="hold"/>
                                        <p:tgtEl>
                                          <p:spTgt spid="19866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0"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2756" name="Picture 4" descr="p0309659"/>
          <p:cNvPicPr>
            <a:picLocks noGrp="1" noChangeAspect="1" noChangeArrowheads="1"/>
          </p:cNvPicPr>
          <p:nvPr>
            <p:ph idx="1"/>
          </p:nvPr>
        </p:nvPicPr>
        <p:blipFill>
          <a:blip r:embed="rId3" cstate="print"/>
          <a:srcRect/>
          <a:stretch>
            <a:fillRect/>
          </a:stretch>
        </p:blipFill>
        <p:spPr>
          <a:xfrm>
            <a:off x="0" y="0"/>
            <a:ext cx="9144000" cy="6858000"/>
          </a:xfrm>
          <a:noFill/>
          <a:ln/>
        </p:spPr>
      </p:pic>
      <p:sp>
        <p:nvSpPr>
          <p:cNvPr id="202758" name="Rectangle 6"/>
          <p:cNvSpPr>
            <a:spLocks noChangeArrowheads="1"/>
          </p:cNvSpPr>
          <p:nvPr/>
        </p:nvSpPr>
        <p:spPr bwMode="auto">
          <a:xfrm>
            <a:off x="1066800" y="1371600"/>
            <a:ext cx="7486650" cy="3140075"/>
          </a:xfrm>
          <a:prstGeom prst="rect">
            <a:avLst/>
          </a:prstGeom>
          <a:noFill/>
          <a:ln w="9525">
            <a:noFill/>
            <a:miter lim="800000"/>
            <a:headEnd/>
            <a:tailEnd/>
          </a:ln>
          <a:effectLst/>
        </p:spPr>
        <p:txBody>
          <a:bodyPr>
            <a:spAutoFit/>
          </a:bodyPr>
          <a:lstStyle/>
          <a:p>
            <a:r>
              <a:rPr lang="en-US" b="1" dirty="0">
                <a:solidFill>
                  <a:srgbClr val="FFFF00"/>
                </a:solidFill>
                <a:effectLst>
                  <a:outerShdw blurRad="38100" dist="38100" dir="2700000" algn="tl">
                    <a:srgbClr val="000000"/>
                  </a:outerShdw>
                </a:effectLst>
              </a:rPr>
              <a:t>"And the Word was made flesh, and dwelt among us, (and we beheld his glory, the glory as of the only begotten of the Father,) full of grace and truth," John 1:14.</a:t>
            </a:r>
          </a:p>
        </p:txBody>
      </p:sp>
      <p:sp>
        <p:nvSpPr>
          <p:cNvPr id="4" name="Slide Number Placeholder 3"/>
          <p:cNvSpPr>
            <a:spLocks noGrp="1"/>
          </p:cNvSpPr>
          <p:nvPr>
            <p:ph type="sldNum" sz="quarter" idx="12"/>
          </p:nvPr>
        </p:nvSpPr>
        <p:spPr/>
        <p:txBody>
          <a:bodyPr/>
          <a:lstStyle/>
          <a:p>
            <a:fld id="{1182E365-93DC-4697-8C38-DFA59D1DEC32}" type="slidenum">
              <a:rPr lang="en-US" b="1" smtClean="0">
                <a:solidFill>
                  <a:srgbClr val="000000"/>
                </a:solidFill>
              </a:rPr>
              <a:pPr/>
              <a:t>51</a:t>
            </a:fld>
            <a:endParaRPr lang="en-US" b="1" dirty="0">
              <a:solidFill>
                <a:srgbClr val="000000"/>
              </a:solidFill>
            </a:endParaRPr>
          </a:p>
        </p:txBody>
      </p:sp>
    </p:spTree>
  </p:cSld>
  <p:clrMapOvr>
    <a:masterClrMapping/>
  </p:clrMapOvr>
  <p:transition spd="slow">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http://ts1.mm.bing.net/images/thumbnail.aspx?q=383586862896&amp;id=e3064f001fb4e4e3f3c998ea3cdac1d2"/>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230402" name="Rectangle 2"/>
          <p:cNvSpPr>
            <a:spLocks noGrp="1" noChangeArrowheads="1"/>
          </p:cNvSpPr>
          <p:nvPr>
            <p:ph type="title"/>
          </p:nvPr>
        </p:nvSpPr>
        <p:spPr>
          <a:xfrm>
            <a:off x="304800" y="2743200"/>
            <a:ext cx="8229600" cy="1143000"/>
          </a:xfrm>
        </p:spPr>
        <p:txBody>
          <a:bodyPr/>
          <a:lstStyle/>
          <a:p>
            <a:r>
              <a:rPr lang="en-US" b="1" dirty="0">
                <a:solidFill>
                  <a:srgbClr val="000000"/>
                </a:solidFill>
                <a:latin typeface="Garamond" pitchFamily="18" charset="0"/>
              </a:rPr>
              <a:t>Angels we have heard on high,</a:t>
            </a:r>
            <a:br>
              <a:rPr lang="en-US" b="1" dirty="0">
                <a:solidFill>
                  <a:srgbClr val="000000"/>
                </a:solidFill>
                <a:latin typeface="Garamond" pitchFamily="18" charset="0"/>
              </a:rPr>
            </a:br>
            <a:r>
              <a:rPr lang="en-US" b="1" dirty="0" smtClean="0">
                <a:solidFill>
                  <a:srgbClr val="000000"/>
                </a:solidFill>
                <a:latin typeface="Garamond" pitchFamily="18" charset="0"/>
              </a:rPr>
              <a:t>Sweetly </a:t>
            </a:r>
            <a:r>
              <a:rPr lang="en-US" b="1" dirty="0">
                <a:solidFill>
                  <a:srgbClr val="000000"/>
                </a:solidFill>
                <a:latin typeface="Garamond" pitchFamily="18" charset="0"/>
              </a:rPr>
              <a:t>singing o’er the plains:</a:t>
            </a:r>
            <a:br>
              <a:rPr lang="en-US" b="1" dirty="0">
                <a:solidFill>
                  <a:srgbClr val="000000"/>
                </a:solidFill>
                <a:latin typeface="Garamond" pitchFamily="18" charset="0"/>
              </a:rPr>
            </a:br>
            <a:r>
              <a:rPr lang="en-US" b="1" dirty="0">
                <a:solidFill>
                  <a:srgbClr val="000000"/>
                </a:solidFill>
                <a:latin typeface="Garamond" pitchFamily="18" charset="0"/>
              </a:rPr>
              <a:t>And the mountains in reply,</a:t>
            </a:r>
            <a:br>
              <a:rPr lang="en-US" b="1" dirty="0">
                <a:solidFill>
                  <a:srgbClr val="000000"/>
                </a:solidFill>
                <a:latin typeface="Garamond" pitchFamily="18" charset="0"/>
              </a:rPr>
            </a:br>
            <a:r>
              <a:rPr lang="en-US" b="1" dirty="0">
                <a:solidFill>
                  <a:srgbClr val="000000"/>
                </a:solidFill>
                <a:latin typeface="Garamond" pitchFamily="18" charset="0"/>
              </a:rPr>
              <a:t>Echoing their joyous strains,</a:t>
            </a:r>
            <a:br>
              <a:rPr lang="en-US" b="1" dirty="0">
                <a:solidFill>
                  <a:srgbClr val="000000"/>
                </a:solidFill>
                <a:latin typeface="Garamond" pitchFamily="18" charset="0"/>
              </a:rPr>
            </a:br>
            <a:r>
              <a:rPr lang="en-US" b="1" dirty="0" err="1">
                <a:solidFill>
                  <a:srgbClr val="000000"/>
                </a:solidFill>
                <a:latin typeface="Garamond" pitchFamily="18" charset="0"/>
              </a:rPr>
              <a:t>Glo</a:t>
            </a:r>
            <a:r>
              <a:rPr lang="en-US" b="1" dirty="0">
                <a:solidFill>
                  <a:srgbClr val="000000"/>
                </a:solidFill>
                <a:latin typeface="Garamond" pitchFamily="18" charset="0"/>
              </a:rPr>
              <a:t> --- --- --- </a:t>
            </a:r>
            <a:r>
              <a:rPr lang="en-US" b="1" dirty="0" err="1">
                <a:solidFill>
                  <a:srgbClr val="000000"/>
                </a:solidFill>
                <a:latin typeface="Garamond" pitchFamily="18" charset="0"/>
              </a:rPr>
              <a:t>ria</a:t>
            </a:r>
            <a:r>
              <a:rPr lang="en-US" b="1" dirty="0">
                <a:solidFill>
                  <a:srgbClr val="000000"/>
                </a:solidFill>
                <a:latin typeface="Garamond" pitchFamily="18" charset="0"/>
              </a:rPr>
              <a:t> in </a:t>
            </a:r>
            <a:r>
              <a:rPr lang="en-US" b="1" dirty="0" err="1">
                <a:solidFill>
                  <a:srgbClr val="000000"/>
                </a:solidFill>
                <a:latin typeface="Garamond" pitchFamily="18" charset="0"/>
              </a:rPr>
              <a:t>excelsis</a:t>
            </a:r>
            <a:r>
              <a:rPr lang="en-US" b="1" dirty="0">
                <a:solidFill>
                  <a:srgbClr val="000000"/>
                </a:solidFill>
                <a:latin typeface="Garamond" pitchFamily="18" charset="0"/>
              </a:rPr>
              <a:t> </a:t>
            </a:r>
            <a:r>
              <a:rPr lang="en-US" b="1" dirty="0" err="1">
                <a:solidFill>
                  <a:srgbClr val="000000"/>
                </a:solidFill>
                <a:latin typeface="Garamond" pitchFamily="18" charset="0"/>
              </a:rPr>
              <a:t>Deo</a:t>
            </a:r>
            <a:r>
              <a:rPr lang="en-US" b="1" dirty="0">
                <a:solidFill>
                  <a:srgbClr val="000000"/>
                </a:solidFill>
                <a:latin typeface="Garamond" pitchFamily="18" charset="0"/>
              </a:rPr>
              <a:t>!</a:t>
            </a:r>
            <a:br>
              <a:rPr lang="en-US" b="1" dirty="0">
                <a:solidFill>
                  <a:srgbClr val="000000"/>
                </a:solidFill>
                <a:latin typeface="Garamond" pitchFamily="18" charset="0"/>
              </a:rPr>
            </a:br>
            <a:r>
              <a:rPr lang="en-US" b="1" dirty="0" err="1">
                <a:solidFill>
                  <a:srgbClr val="000000"/>
                </a:solidFill>
                <a:latin typeface="Garamond" pitchFamily="18" charset="0"/>
              </a:rPr>
              <a:t>Glo</a:t>
            </a:r>
            <a:r>
              <a:rPr lang="en-US" b="1" dirty="0">
                <a:solidFill>
                  <a:srgbClr val="000000"/>
                </a:solidFill>
                <a:latin typeface="Garamond" pitchFamily="18" charset="0"/>
              </a:rPr>
              <a:t> --- --- --- </a:t>
            </a:r>
            <a:r>
              <a:rPr lang="en-US" b="1" dirty="0" err="1">
                <a:solidFill>
                  <a:srgbClr val="000000"/>
                </a:solidFill>
                <a:latin typeface="Garamond" pitchFamily="18" charset="0"/>
              </a:rPr>
              <a:t>ria</a:t>
            </a:r>
            <a:r>
              <a:rPr lang="en-US" b="1" dirty="0">
                <a:solidFill>
                  <a:srgbClr val="000000"/>
                </a:solidFill>
                <a:latin typeface="Garamond" pitchFamily="18" charset="0"/>
              </a:rPr>
              <a:t> in </a:t>
            </a:r>
            <a:r>
              <a:rPr lang="en-US" b="1" dirty="0" err="1">
                <a:solidFill>
                  <a:srgbClr val="000000"/>
                </a:solidFill>
                <a:latin typeface="Garamond" pitchFamily="18" charset="0"/>
              </a:rPr>
              <a:t>excelsis</a:t>
            </a:r>
            <a:r>
              <a:rPr lang="en-US" b="1" dirty="0">
                <a:solidFill>
                  <a:srgbClr val="000000"/>
                </a:solidFill>
                <a:latin typeface="Garamond" pitchFamily="18" charset="0"/>
              </a:rPr>
              <a:t> </a:t>
            </a:r>
            <a:r>
              <a:rPr lang="en-US" b="1" dirty="0" err="1">
                <a:solidFill>
                  <a:srgbClr val="000000"/>
                </a:solidFill>
                <a:latin typeface="Garamond" pitchFamily="18" charset="0"/>
              </a:rPr>
              <a:t>Deo</a:t>
            </a:r>
            <a:r>
              <a:rPr lang="en-US" b="1" dirty="0">
                <a:solidFill>
                  <a:srgbClr val="000000"/>
                </a:solidFill>
                <a:latin typeface="Garamond" pitchFamily="18" charset="0"/>
              </a:rPr>
              <a:t>!</a:t>
            </a:r>
            <a:br>
              <a:rPr lang="en-US" b="1" dirty="0">
                <a:solidFill>
                  <a:srgbClr val="000000"/>
                </a:solidFill>
                <a:latin typeface="Garamond" pitchFamily="18" charset="0"/>
              </a:rPr>
            </a:br>
            <a:r>
              <a:rPr lang="en-US" b="1" dirty="0" err="1">
                <a:solidFill>
                  <a:srgbClr val="000000"/>
                </a:solidFill>
                <a:latin typeface="Garamond" pitchFamily="18" charset="0"/>
              </a:rPr>
              <a:t>Glo</a:t>
            </a:r>
            <a:r>
              <a:rPr lang="en-US" b="1" dirty="0">
                <a:solidFill>
                  <a:srgbClr val="000000"/>
                </a:solidFill>
                <a:latin typeface="Garamond" pitchFamily="18" charset="0"/>
              </a:rPr>
              <a:t> --- --- --- </a:t>
            </a:r>
            <a:r>
              <a:rPr lang="en-US" b="1" dirty="0" err="1">
                <a:solidFill>
                  <a:srgbClr val="000000"/>
                </a:solidFill>
                <a:latin typeface="Garamond" pitchFamily="18" charset="0"/>
              </a:rPr>
              <a:t>ria</a:t>
            </a:r>
            <a:r>
              <a:rPr lang="en-US" b="1" dirty="0">
                <a:solidFill>
                  <a:srgbClr val="000000"/>
                </a:solidFill>
                <a:latin typeface="Garamond" pitchFamily="18" charset="0"/>
              </a:rPr>
              <a:t> in </a:t>
            </a:r>
            <a:r>
              <a:rPr lang="en-US" b="1" dirty="0" err="1">
                <a:solidFill>
                  <a:srgbClr val="000000"/>
                </a:solidFill>
                <a:latin typeface="Garamond" pitchFamily="18" charset="0"/>
              </a:rPr>
              <a:t>excelsis</a:t>
            </a:r>
            <a:r>
              <a:rPr lang="en-US" b="1" dirty="0">
                <a:solidFill>
                  <a:srgbClr val="000000"/>
                </a:solidFill>
                <a:latin typeface="Garamond" pitchFamily="18" charset="0"/>
              </a:rPr>
              <a:t> </a:t>
            </a:r>
            <a:r>
              <a:rPr lang="en-US" b="1" dirty="0" err="1">
                <a:solidFill>
                  <a:srgbClr val="000000"/>
                </a:solidFill>
                <a:latin typeface="Garamond" pitchFamily="18" charset="0"/>
              </a:rPr>
              <a:t>Deo</a:t>
            </a:r>
            <a:r>
              <a:rPr lang="en-US" b="1" dirty="0">
                <a:solidFill>
                  <a:srgbClr val="000000"/>
                </a:solidFill>
                <a:latin typeface="Garamond" pitchFamily="18" charset="0"/>
              </a:rPr>
              <a:t>!</a:t>
            </a:r>
            <a:r>
              <a:rPr lang="en-US" b="1" dirty="0">
                <a:latin typeface="Garamond" pitchFamily="18" charset="0"/>
              </a:rPr>
              <a:t/>
            </a:r>
            <a:br>
              <a:rPr lang="en-US" b="1" dirty="0">
                <a:latin typeface="Garamond" pitchFamily="18" charset="0"/>
              </a:rPr>
            </a:br>
            <a:endParaRPr lang="en-US" b="1" dirty="0">
              <a:latin typeface="Garamond" pitchFamily="18" charset="0"/>
            </a:endParaRPr>
          </a:p>
        </p:txBody>
      </p:sp>
      <p:sp>
        <p:nvSpPr>
          <p:cNvPr id="3" name="Slide Number Placeholder 2"/>
          <p:cNvSpPr>
            <a:spLocks noGrp="1"/>
          </p:cNvSpPr>
          <p:nvPr>
            <p:ph type="sldNum" sz="quarter" idx="12"/>
          </p:nvPr>
        </p:nvSpPr>
        <p:spPr/>
        <p:txBody>
          <a:bodyPr/>
          <a:lstStyle/>
          <a:p>
            <a:fld id="{1182E365-93DC-4697-8C38-DFA59D1DEC32}"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381000" y="2743200"/>
            <a:ext cx="8229600" cy="1143000"/>
          </a:xfrm>
        </p:spPr>
        <p:txBody>
          <a:bodyPr/>
          <a:lstStyle/>
          <a:p>
            <a:r>
              <a:rPr lang="en-US" b="1">
                <a:latin typeface="Garamond" pitchFamily="18" charset="0"/>
              </a:rPr>
              <a:t>Redeeming love,</a:t>
            </a:r>
            <a:br>
              <a:rPr lang="en-US" b="1">
                <a:latin typeface="Garamond" pitchFamily="18" charset="0"/>
              </a:rPr>
            </a:br>
            <a:r>
              <a:rPr lang="en-US" b="1">
                <a:latin typeface="Garamond" pitchFamily="18" charset="0"/>
              </a:rPr>
              <a:t>A love that knows no limit;</a:t>
            </a:r>
            <a:br>
              <a:rPr lang="en-US" b="1">
                <a:latin typeface="Garamond" pitchFamily="18" charset="0"/>
              </a:rPr>
            </a:br>
            <a:r>
              <a:rPr lang="en-US" b="1">
                <a:latin typeface="Garamond" pitchFamily="18" charset="0"/>
              </a:rPr>
              <a:t>Redeeming love,</a:t>
            </a:r>
            <a:br>
              <a:rPr lang="en-US" b="1">
                <a:latin typeface="Garamond" pitchFamily="18" charset="0"/>
              </a:rPr>
            </a:br>
            <a:r>
              <a:rPr lang="en-US" b="1">
                <a:latin typeface="Garamond" pitchFamily="18" charset="0"/>
              </a:rPr>
              <a:t>A love that shall not die;</a:t>
            </a:r>
            <a:br>
              <a:rPr lang="en-US" b="1">
                <a:latin typeface="Garamond" pitchFamily="18" charset="0"/>
              </a:rPr>
            </a:br>
            <a:r>
              <a:rPr lang="en-US" b="1">
                <a:latin typeface="Garamond" pitchFamily="18" charset="0"/>
              </a:rPr>
              <a:t>My soul shall sing</a:t>
            </a:r>
            <a:br>
              <a:rPr lang="en-US" b="1">
                <a:latin typeface="Garamond" pitchFamily="18" charset="0"/>
              </a:rPr>
            </a:br>
            <a:r>
              <a:rPr lang="en-US" b="1">
                <a:latin typeface="Garamond" pitchFamily="18" charset="0"/>
              </a:rPr>
              <a:t>Throughout the endless ages</a:t>
            </a:r>
            <a:br>
              <a:rPr lang="en-US" b="1">
                <a:latin typeface="Garamond" pitchFamily="18" charset="0"/>
              </a:rPr>
            </a:br>
            <a:r>
              <a:rPr lang="en-US" b="1">
                <a:latin typeface="Garamond" pitchFamily="18" charset="0"/>
              </a:rPr>
              <a:t>With choirs extolling </a:t>
            </a:r>
            <a:br>
              <a:rPr lang="en-US" b="1">
                <a:latin typeface="Garamond" pitchFamily="18" charset="0"/>
              </a:rPr>
            </a:br>
            <a:r>
              <a:rPr lang="en-US" b="1">
                <a:latin typeface="Garamond" pitchFamily="18" charset="0"/>
              </a:rPr>
              <a:t>This great love on high</a:t>
            </a:r>
          </a:p>
        </p:txBody>
      </p:sp>
      <p:sp>
        <p:nvSpPr>
          <p:cNvPr id="3" name="Slide Number Placeholder 2"/>
          <p:cNvSpPr>
            <a:spLocks noGrp="1"/>
          </p:cNvSpPr>
          <p:nvPr>
            <p:ph type="sldNum" sz="quarter" idx="12"/>
          </p:nvPr>
        </p:nvSpPr>
        <p:spPr/>
        <p:txBody>
          <a:bodyPr/>
          <a:lstStyle/>
          <a:p>
            <a:fld id="{1182E365-93DC-4697-8C38-DFA59D1DEC32}" type="slidenum">
              <a:rPr lang="en-US" smtClean="0"/>
              <a:pPr/>
              <a:t>53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31426"/>
                                        </p:tgtEl>
                                        <p:attrNameLst>
                                          <p:attrName>style.visibility</p:attrName>
                                        </p:attrNameLst>
                                      </p:cBhvr>
                                      <p:to>
                                        <p:strVal val="visible"/>
                                      </p:to>
                                    </p:set>
                                    <p:animEffect transition="in" filter="fade">
                                      <p:cBhvr>
                                        <p:cTn id="7" dur="1000">
                                          <p:stCondLst>
                                            <p:cond delay="0"/>
                                          </p:stCondLst>
                                        </p:cTn>
                                        <p:tgtEl>
                                          <p:spTgt spid="231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6" grpId="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828" name="Picture 4" descr="006_164"/>
          <p:cNvPicPr>
            <a:picLocks noGrp="1" noChangeAspect="1" noChangeArrowheads="1"/>
          </p:cNvPicPr>
          <p:nvPr>
            <p:ph/>
          </p:nvPr>
        </p:nvPicPr>
        <p:blipFill>
          <a:blip r:embed="rId2" cstate="print"/>
          <a:srcRect/>
          <a:stretch>
            <a:fillRect/>
          </a:stretch>
        </p:blipFill>
        <p:spPr>
          <a:xfrm>
            <a:off x="0" y="0"/>
            <a:ext cx="9144000" cy="6858000"/>
          </a:xfrm>
          <a:noFill/>
          <a:ln/>
        </p:spPr>
      </p:pic>
      <p:sp>
        <p:nvSpPr>
          <p:cNvPr id="205830" name="Rectangle 6"/>
          <p:cNvSpPr>
            <a:spLocks noGrp="1" noChangeArrowheads="1"/>
          </p:cNvSpPr>
          <p:nvPr>
            <p:ph type="title" idx="4294967295"/>
          </p:nvPr>
        </p:nvSpPr>
        <p:spPr>
          <a:xfrm>
            <a:off x="457200" y="609600"/>
            <a:ext cx="8229600" cy="1143000"/>
          </a:xfrm>
        </p:spPr>
        <p:txBody>
          <a:bodyPr/>
          <a:lstStyle/>
          <a:p>
            <a:r>
              <a:rPr lang="en-US" sz="4000">
                <a:solidFill>
                  <a:schemeClr val="folHlink"/>
                </a:solidFill>
              </a:rPr>
              <a:t>Jesus is the Messiah,</a:t>
            </a:r>
            <a:br>
              <a:rPr lang="en-US" sz="4000">
                <a:solidFill>
                  <a:schemeClr val="folHlink"/>
                </a:solidFill>
              </a:rPr>
            </a:br>
            <a:r>
              <a:rPr lang="en-US" sz="4000">
                <a:solidFill>
                  <a:schemeClr val="folHlink"/>
                </a:solidFill>
              </a:rPr>
              <a:t>The Eternal God come to earth</a:t>
            </a:r>
            <a:br>
              <a:rPr lang="en-US" sz="4000">
                <a:solidFill>
                  <a:schemeClr val="folHlink"/>
                </a:solidFill>
              </a:rPr>
            </a:br>
            <a:r>
              <a:rPr lang="en-US" sz="4000">
                <a:solidFill>
                  <a:schemeClr val="folHlink"/>
                </a:solidFill>
              </a:rPr>
              <a:t>Because He loves you.</a:t>
            </a:r>
          </a:p>
        </p:txBody>
      </p:sp>
      <p:sp>
        <p:nvSpPr>
          <p:cNvPr id="4" name="Slide Number Placeholder 3"/>
          <p:cNvSpPr>
            <a:spLocks noGrp="1"/>
          </p:cNvSpPr>
          <p:nvPr>
            <p:ph type="sldNum" sz="quarter" idx="12"/>
          </p:nvPr>
        </p:nvSpPr>
        <p:spPr/>
        <p:txBody>
          <a:bodyPr/>
          <a:lstStyle/>
          <a:p>
            <a:fld id="{817DE9E8-4745-4C88-98D5-EFAD0FE91658}" type="slidenum">
              <a:rPr lang="en-US" smtClean="0"/>
              <a:pPr/>
              <a:t>54</a:t>
            </a:fld>
            <a:endParaRPr lang="en-US"/>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05830"/>
                                        </p:tgtEl>
                                        <p:attrNameLst>
                                          <p:attrName>style.visibility</p:attrName>
                                        </p:attrNameLst>
                                      </p:cBhvr>
                                      <p:to>
                                        <p:strVal val="visible"/>
                                      </p:to>
                                    </p:set>
                                    <p:animEffect transition="in" filter="fade">
                                      <p:cBhvr>
                                        <p:cTn id="7" dur="1000">
                                          <p:stCondLst>
                                            <p:cond delay="0"/>
                                          </p:stCondLst>
                                        </p:cTn>
                                        <p:tgtEl>
                                          <p:spTgt spid="205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30" grpId="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7876" name="Picture 4" descr="006_164"/>
          <p:cNvPicPr>
            <a:picLocks noGrp="1" noChangeAspect="1" noChangeArrowheads="1"/>
          </p:cNvPicPr>
          <p:nvPr>
            <p:ph/>
          </p:nvPr>
        </p:nvPicPr>
        <p:blipFill>
          <a:blip r:embed="rId2" cstate="print"/>
          <a:srcRect/>
          <a:stretch>
            <a:fillRect/>
          </a:stretch>
        </p:blipFill>
        <p:spPr>
          <a:xfrm>
            <a:off x="0" y="0"/>
            <a:ext cx="9144000" cy="6858000"/>
          </a:xfrm>
          <a:noFill/>
          <a:ln/>
        </p:spPr>
      </p:pic>
      <p:sp>
        <p:nvSpPr>
          <p:cNvPr id="207878" name="Rectangle 6"/>
          <p:cNvSpPr>
            <a:spLocks noGrp="1" noChangeArrowheads="1"/>
          </p:cNvSpPr>
          <p:nvPr>
            <p:ph type="title" idx="4294967295"/>
          </p:nvPr>
        </p:nvSpPr>
        <p:spPr>
          <a:xfrm>
            <a:off x="381000" y="838200"/>
            <a:ext cx="8229600" cy="1143000"/>
          </a:xfrm>
        </p:spPr>
        <p:txBody>
          <a:bodyPr/>
          <a:lstStyle/>
          <a:p>
            <a:r>
              <a:rPr lang="en-US" sz="4000">
                <a:solidFill>
                  <a:schemeClr val="folHlink"/>
                </a:solidFill>
              </a:rPr>
              <a:t>Receive His forgiveness and freedom from sin.</a:t>
            </a:r>
            <a:br>
              <a:rPr lang="en-US" sz="4000">
                <a:solidFill>
                  <a:schemeClr val="folHlink"/>
                </a:solidFill>
              </a:rPr>
            </a:br>
            <a:r>
              <a:rPr lang="en-US" sz="4000">
                <a:solidFill>
                  <a:schemeClr val="folHlink"/>
                </a:solidFill>
              </a:rPr>
              <a:t>Allow Christ to come live in your heart and impart His nature to you.</a:t>
            </a:r>
          </a:p>
        </p:txBody>
      </p:sp>
      <p:sp>
        <p:nvSpPr>
          <p:cNvPr id="4" name="Slide Number Placeholder 3"/>
          <p:cNvSpPr>
            <a:spLocks noGrp="1"/>
          </p:cNvSpPr>
          <p:nvPr>
            <p:ph type="sldNum" sz="quarter" idx="12"/>
          </p:nvPr>
        </p:nvSpPr>
        <p:spPr/>
        <p:txBody>
          <a:bodyPr/>
          <a:lstStyle/>
          <a:p>
            <a:fld id="{817DE9E8-4745-4C88-98D5-EFAD0FE91658}" type="slidenum">
              <a:rPr lang="en-US" smtClean="0"/>
              <a:pPr/>
              <a:t>55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07878"/>
                                        </p:tgtEl>
                                        <p:attrNameLst>
                                          <p:attrName>style.visibility</p:attrName>
                                        </p:attrNameLst>
                                      </p:cBhvr>
                                      <p:to>
                                        <p:strVal val="visible"/>
                                      </p:to>
                                    </p:set>
                                    <p:animEffect transition="in" filter="fade">
                                      <p:cBhvr>
                                        <p:cTn id="7" dur="1000">
                                          <p:stCondLst>
                                            <p:cond delay="0"/>
                                          </p:stCondLst>
                                        </p:cTn>
                                        <p:tgtEl>
                                          <p:spTgt spid="207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p0306107"/>
          <p:cNvPicPr>
            <a:picLocks noGrp="1" noChangeAspect="1" noChangeArrowheads="1"/>
          </p:cNvPicPr>
          <p:nvPr>
            <p:ph idx="1"/>
          </p:nvPr>
        </p:nvPicPr>
        <p:blipFill>
          <a:blip r:embed="rId3" cstate="print"/>
          <a:srcRect/>
          <a:stretch>
            <a:fillRect/>
          </a:stretch>
        </p:blipFill>
        <p:spPr>
          <a:xfrm>
            <a:off x="0" y="0"/>
            <a:ext cx="9144000" cy="6858000"/>
          </a:xfrm>
          <a:noFill/>
          <a:ln/>
        </p:spPr>
      </p:pic>
      <p:sp>
        <p:nvSpPr>
          <p:cNvPr id="3" name="Slide Number Placeholder 2"/>
          <p:cNvSpPr>
            <a:spLocks noGrp="1"/>
          </p:cNvSpPr>
          <p:nvPr>
            <p:ph type="sldNum" sz="quarter" idx="12"/>
          </p:nvPr>
        </p:nvSpPr>
        <p:spPr/>
        <p:txBody>
          <a:bodyPr/>
          <a:lstStyle/>
          <a:p>
            <a:fld id="{C9C3B57C-0D6B-4D7B-AC78-3F92A6287759}" type="slidenum">
              <a:rPr lang="en-US" smtClean="0">
                <a:solidFill>
                  <a:schemeClr val="bg1"/>
                </a:solidFill>
              </a:rPr>
              <a:pPr/>
              <a:t>6</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p0306149"/>
          <p:cNvPicPr>
            <a:picLocks noGrp="1" noChangeAspect="1" noChangeArrowheads="1"/>
          </p:cNvPicPr>
          <p:nvPr>
            <p:ph/>
          </p:nvPr>
        </p:nvPicPr>
        <p:blipFill>
          <a:blip r:embed="rId3" cstate="print"/>
          <a:srcRect/>
          <a:stretch>
            <a:fillRect/>
          </a:stretch>
        </p:blipFill>
        <p:spPr>
          <a:xfrm>
            <a:off x="0" y="0"/>
            <a:ext cx="9144000" cy="6858000"/>
          </a:xfrm>
          <a:noFill/>
          <a:ln/>
        </p:spPr>
      </p:pic>
      <p:sp>
        <p:nvSpPr>
          <p:cNvPr id="3" name="Slide Number Placeholder 2"/>
          <p:cNvSpPr>
            <a:spLocks noGrp="1"/>
          </p:cNvSpPr>
          <p:nvPr>
            <p:ph type="sldNum" sz="quarter" idx="12"/>
          </p:nvPr>
        </p:nvSpPr>
        <p:spPr/>
        <p:txBody>
          <a:bodyPr/>
          <a:lstStyle/>
          <a:p>
            <a:fld id="{182A392A-B2D8-4BB4-A00D-B876CD684495}" type="slidenum">
              <a:rPr lang="en-US" smtClean="0">
                <a:solidFill>
                  <a:schemeClr val="bg1"/>
                </a:solidFill>
              </a:rPr>
              <a:pPr/>
              <a:t>7</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p0306069"/>
          <p:cNvPicPr>
            <a:picLocks noGrp="1" noChangeAspect="1" noChangeArrowheads="1"/>
          </p:cNvPicPr>
          <p:nvPr>
            <p:ph/>
          </p:nvPr>
        </p:nvPicPr>
        <p:blipFill>
          <a:blip r:embed="rId3" cstate="print"/>
          <a:srcRect/>
          <a:stretch>
            <a:fillRect/>
          </a:stretch>
        </p:blipFill>
        <p:spPr>
          <a:xfrm>
            <a:off x="0" y="0"/>
            <a:ext cx="9144000" cy="6858000"/>
          </a:xfrm>
          <a:noFill/>
          <a:ln/>
        </p:spPr>
      </p:pic>
      <p:sp>
        <p:nvSpPr>
          <p:cNvPr id="11271" name="Rectangle 7"/>
          <p:cNvSpPr>
            <a:spLocks noGrp="1" noChangeArrowheads="1"/>
          </p:cNvSpPr>
          <p:nvPr>
            <p:ph type="title" idx="4294967295"/>
          </p:nvPr>
        </p:nvSpPr>
        <p:spPr/>
        <p:txBody>
          <a:bodyPr/>
          <a:lstStyle/>
          <a:p>
            <a:r>
              <a:rPr lang="en-US"/>
              <a:t>	</a:t>
            </a:r>
          </a:p>
        </p:txBody>
      </p:sp>
      <p:sp>
        <p:nvSpPr>
          <p:cNvPr id="4" name="Slide Number Placeholder 3"/>
          <p:cNvSpPr>
            <a:spLocks noGrp="1"/>
          </p:cNvSpPr>
          <p:nvPr>
            <p:ph type="sldNum" sz="quarter" idx="12"/>
          </p:nvPr>
        </p:nvSpPr>
        <p:spPr/>
        <p:txBody>
          <a:bodyPr/>
          <a:lstStyle/>
          <a:p>
            <a:fld id="{182A392A-B2D8-4BB4-A00D-B876CD684495}" type="slidenum">
              <a:rPr lang="en-US" smtClean="0">
                <a:solidFill>
                  <a:schemeClr val="bg1"/>
                </a:solidFill>
              </a:rPr>
              <a:pPr/>
              <a:t>8</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descr="p0306062"/>
          <p:cNvPicPr>
            <a:picLocks noGrp="1" noChangeAspect="1" noChangeArrowheads="1"/>
          </p:cNvPicPr>
          <p:nvPr>
            <p:ph/>
          </p:nvPr>
        </p:nvPicPr>
        <p:blipFill>
          <a:blip r:embed="rId3" cstate="print"/>
          <a:srcRect/>
          <a:stretch>
            <a:fillRect/>
          </a:stretch>
        </p:blipFill>
        <p:spPr>
          <a:xfrm>
            <a:off x="0" y="0"/>
            <a:ext cx="9144000" cy="6858000"/>
          </a:xfrm>
          <a:noFill/>
          <a:ln/>
        </p:spPr>
      </p:pic>
      <p:sp>
        <p:nvSpPr>
          <p:cNvPr id="3" name="Slide Number Placeholder 2"/>
          <p:cNvSpPr>
            <a:spLocks noGrp="1"/>
          </p:cNvSpPr>
          <p:nvPr>
            <p:ph type="sldNum" sz="quarter" idx="12"/>
          </p:nvPr>
        </p:nvSpPr>
        <p:spPr/>
        <p:txBody>
          <a:bodyPr/>
          <a:lstStyle/>
          <a:p>
            <a:fld id="{182A392A-B2D8-4BB4-A00D-B876CD684495}" type="slidenum">
              <a:rPr lang="en-US" smtClean="0">
                <a:solidFill>
                  <a:schemeClr val="bg1"/>
                </a:solidFill>
              </a:rPr>
              <a:pPr/>
              <a:t>9</a:t>
            </a:fld>
            <a:endParaRPr lang="en-US"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usiness Plan">
  <a:themeElements>
    <a:clrScheme name="Business Plan 1">
      <a:dk1>
        <a:srgbClr val="000000"/>
      </a:dk1>
      <a:lt1>
        <a:srgbClr val="EAEAEA"/>
      </a:lt1>
      <a:dk2>
        <a:srgbClr val="00763B"/>
      </a:dk2>
      <a:lt2>
        <a:srgbClr val="FFFFCC"/>
      </a:lt2>
      <a:accent1>
        <a:srgbClr val="CC6600"/>
      </a:accent1>
      <a:accent2>
        <a:srgbClr val="FF9900"/>
      </a:accent2>
      <a:accent3>
        <a:srgbClr val="AABDAF"/>
      </a:accent3>
      <a:accent4>
        <a:srgbClr val="C8C8C8"/>
      </a:accent4>
      <a:accent5>
        <a:srgbClr val="E2B8AA"/>
      </a:accent5>
      <a:accent6>
        <a:srgbClr val="E78A00"/>
      </a:accent6>
      <a:hlink>
        <a:srgbClr val="CC3300"/>
      </a:hlink>
      <a:folHlink>
        <a:srgbClr val="71BB96"/>
      </a:folHlink>
    </a:clrScheme>
    <a:fontScheme name="Business Pla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usiness Plan 1">
        <a:dk1>
          <a:srgbClr val="000000"/>
        </a:dk1>
        <a:lt1>
          <a:srgbClr val="EAEAEA"/>
        </a:lt1>
        <a:dk2>
          <a:srgbClr val="00763B"/>
        </a:dk2>
        <a:lt2>
          <a:srgbClr val="FFFFCC"/>
        </a:lt2>
        <a:accent1>
          <a:srgbClr val="CC6600"/>
        </a:accent1>
        <a:accent2>
          <a:srgbClr val="FF9900"/>
        </a:accent2>
        <a:accent3>
          <a:srgbClr val="AABDAF"/>
        </a:accent3>
        <a:accent4>
          <a:srgbClr val="C8C8C8"/>
        </a:accent4>
        <a:accent5>
          <a:srgbClr val="E2B8AA"/>
        </a:accent5>
        <a:accent6>
          <a:srgbClr val="E78A00"/>
        </a:accent6>
        <a:hlink>
          <a:srgbClr val="CC3300"/>
        </a:hlink>
        <a:folHlink>
          <a:srgbClr val="71BB96"/>
        </a:folHlink>
      </a:clrScheme>
      <a:clrMap bg1="dk2" tx1="lt1" bg2="dk1" tx2="lt2" accent1="accent1" accent2="accent2" accent3="accent3" accent4="accent4" accent5="accent5" accent6="accent6" hlink="hlink" folHlink="folHlink"/>
    </a:extraClrScheme>
    <a:extraClrScheme>
      <a:clrScheme name="Business Plan 2">
        <a:dk1>
          <a:srgbClr val="000000"/>
        </a:dk1>
        <a:lt1>
          <a:srgbClr val="FFFFFF"/>
        </a:lt1>
        <a:dk2>
          <a:srgbClr val="006633"/>
        </a:dk2>
        <a:lt2>
          <a:srgbClr val="FFFFFF"/>
        </a:lt2>
        <a:accent1>
          <a:srgbClr val="009999"/>
        </a:accent1>
        <a:accent2>
          <a:srgbClr val="8263A2"/>
        </a:accent2>
        <a:accent3>
          <a:srgbClr val="FFFFFF"/>
        </a:accent3>
        <a:accent4>
          <a:srgbClr val="000000"/>
        </a:accent4>
        <a:accent5>
          <a:srgbClr val="AACACA"/>
        </a:accent5>
        <a:accent6>
          <a:srgbClr val="755992"/>
        </a:accent6>
        <a:hlink>
          <a:srgbClr val="0665C6"/>
        </a:hlink>
        <a:folHlink>
          <a:srgbClr val="71BB96"/>
        </a:folHlink>
      </a:clrScheme>
      <a:clrMap bg1="lt1" tx1="dk1" bg2="lt2" tx2="dk2" accent1="accent1" accent2="accent2" accent3="accent3" accent4="accent4" accent5="accent5" accent6="accent6" hlink="hlink" folHlink="folHlink"/>
    </a:extraClrScheme>
    <a:extraClrScheme>
      <a:clrScheme name="Business Plan 3">
        <a:dk1>
          <a:srgbClr val="000000"/>
        </a:dk1>
        <a:lt1>
          <a:srgbClr val="FFFFFF"/>
        </a:lt1>
        <a:dk2>
          <a:srgbClr val="000000"/>
        </a:dk2>
        <a:lt2>
          <a:srgbClr val="FFFFFF"/>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usiness Plan 4">
        <a:dk1>
          <a:srgbClr val="271A0D"/>
        </a:dk1>
        <a:lt1>
          <a:srgbClr val="EAEAEA"/>
        </a:lt1>
        <a:dk2>
          <a:srgbClr val="996633"/>
        </a:dk2>
        <a:lt2>
          <a:srgbClr val="FFFFCC"/>
        </a:lt2>
        <a:accent1>
          <a:srgbClr val="CC6600"/>
        </a:accent1>
        <a:accent2>
          <a:srgbClr val="FF9900"/>
        </a:accent2>
        <a:accent3>
          <a:srgbClr val="CAB8AD"/>
        </a:accent3>
        <a:accent4>
          <a:srgbClr val="C8C8C8"/>
        </a:accent4>
        <a:accent5>
          <a:srgbClr val="E2B8AA"/>
        </a:accent5>
        <a:accent6>
          <a:srgbClr val="E78A00"/>
        </a:accent6>
        <a:hlink>
          <a:srgbClr val="CC3300"/>
        </a:hlink>
        <a:folHlink>
          <a:srgbClr val="CA9561"/>
        </a:folHlink>
      </a:clrScheme>
      <a:clrMap bg1="dk2" tx1="lt1" bg2="dk1" tx2="lt2" accent1="accent1" accent2="accent2" accent3="accent3" accent4="accent4" accent5="accent5" accent6="accent6" hlink="hlink" folHlink="folHlink"/>
    </a:extraClrScheme>
    <a:extraClrScheme>
      <a:clrScheme name="Business Plan 5">
        <a:dk1>
          <a:srgbClr val="001428"/>
        </a:dk1>
        <a:lt1>
          <a:srgbClr val="DDDDDD"/>
        </a:lt1>
        <a:dk2>
          <a:srgbClr val="336699"/>
        </a:dk2>
        <a:lt2>
          <a:srgbClr val="CCFFCC"/>
        </a:lt2>
        <a:accent1>
          <a:srgbClr val="009999"/>
        </a:accent1>
        <a:accent2>
          <a:srgbClr val="8263A2"/>
        </a:accent2>
        <a:accent3>
          <a:srgbClr val="ADB8CA"/>
        </a:accent3>
        <a:accent4>
          <a:srgbClr val="BDBDBD"/>
        </a:accent4>
        <a:accent5>
          <a:srgbClr val="AACACA"/>
        </a:accent5>
        <a:accent6>
          <a:srgbClr val="755992"/>
        </a:accent6>
        <a:hlink>
          <a:srgbClr val="0665C6"/>
        </a:hlink>
        <a:folHlink>
          <a:srgbClr val="699BCD"/>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1636</TotalTime>
  <Words>1129</Words>
  <Application>Microsoft Office PowerPoint</Application>
  <PresentationFormat>On-screen Show (4:3)</PresentationFormat>
  <Paragraphs>173</Paragraphs>
  <Slides>55</Slides>
  <Notes>44</Notes>
  <HiddenSlides>0</HiddenSlides>
  <MMClips>0</MMClips>
  <ScaleCrop>false</ScaleCrop>
  <HeadingPairs>
    <vt:vector size="4" baseType="variant">
      <vt:variant>
        <vt:lpstr>Theme</vt:lpstr>
      </vt:variant>
      <vt:variant>
        <vt:i4>6</vt:i4>
      </vt:variant>
      <vt:variant>
        <vt:lpstr>Slide Titles</vt:lpstr>
      </vt:variant>
      <vt:variant>
        <vt:i4>55</vt:i4>
      </vt:variant>
    </vt:vector>
  </HeadingPairs>
  <TitlesOfParts>
    <vt:vector size="61" baseType="lpstr">
      <vt:lpstr>Default Design</vt:lpstr>
      <vt:lpstr>Slit</vt:lpstr>
      <vt:lpstr>Curtain Call</vt:lpstr>
      <vt:lpstr>Balance</vt:lpstr>
      <vt:lpstr>Beam</vt:lpstr>
      <vt:lpstr>Business Plan</vt:lpstr>
      <vt:lpstr>Slide 1</vt:lpstr>
      <vt:lpstr>Louis G. Hulsey Presents</vt:lpstr>
      <vt:lpstr>Slide 3</vt:lpstr>
      <vt:lpstr> </vt:lpstr>
      <vt:lpstr>Slide 5</vt:lpstr>
      <vt:lpstr>Slide 6</vt:lpstr>
      <vt:lpstr>Slide 7</vt:lpstr>
      <vt:lpstr> </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Legal Grounds</vt:lpstr>
      <vt:lpstr>Slide 44</vt:lpstr>
      <vt:lpstr>Slide 45</vt:lpstr>
      <vt:lpstr>Slide 46</vt:lpstr>
      <vt:lpstr>Slide 47</vt:lpstr>
      <vt:lpstr>Slide 48</vt:lpstr>
      <vt:lpstr>Slide 49</vt:lpstr>
      <vt:lpstr>Slide 50</vt:lpstr>
      <vt:lpstr>Slide 51</vt:lpstr>
      <vt:lpstr>Angels we have heard on high, Sweetly singing o’er the plains: And the mountains in reply, Echoing their joyous strains, Glo --- --- --- ria in excelsis Deo! Glo --- --- --- ria in excelsis Deo! Glo --- --- --- ria in excelsis Deo! </vt:lpstr>
      <vt:lpstr>Redeeming love, A love that knows no limit; Redeeming love, A love that shall not die; My soul shall sing Throughout the endless ages With choirs extolling  This great love on high</vt:lpstr>
      <vt:lpstr>Jesus is the Messiah, The Eternal God come to earth Because He loves you.</vt:lpstr>
      <vt:lpstr>Receive His forgiveness and freedom from sin. Allow Christ to come live in your heart and impart His nature to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Louis G. Hulsey</dc:creator>
  <cp:lastModifiedBy>Louis G. Hulsey</cp:lastModifiedBy>
  <cp:revision>47</cp:revision>
  <dcterms:created xsi:type="dcterms:W3CDTF">2002-12-02T06:51:58Z</dcterms:created>
  <dcterms:modified xsi:type="dcterms:W3CDTF">2010-12-19T04:20:54Z</dcterms:modified>
</cp:coreProperties>
</file>