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0F9896-1B15-4053-B1ED-C06AB96EC2A8}" type="datetimeFigureOut">
              <a:rPr lang="en-US" smtClean="0"/>
              <a:pPr/>
              <a:t>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F9896-1B15-4053-B1ED-C06AB96EC2A8}" type="datetimeFigureOut">
              <a:rPr lang="en-US" smtClean="0"/>
              <a:pPr/>
              <a:t>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F9896-1B15-4053-B1ED-C06AB96EC2A8}" type="datetimeFigureOut">
              <a:rPr lang="en-US" smtClean="0"/>
              <a:pPr/>
              <a:t>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F9896-1B15-4053-B1ED-C06AB96EC2A8}" type="datetimeFigureOut">
              <a:rPr lang="en-US" smtClean="0"/>
              <a:pPr/>
              <a:t>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0F9896-1B15-4053-B1ED-C06AB96EC2A8}" type="datetimeFigureOut">
              <a:rPr lang="en-US" smtClean="0"/>
              <a:pPr/>
              <a:t>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0F9896-1B15-4053-B1ED-C06AB96EC2A8}" type="datetimeFigureOut">
              <a:rPr lang="en-US" smtClean="0"/>
              <a:pPr/>
              <a:t>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0F9896-1B15-4053-B1ED-C06AB96EC2A8}" type="datetimeFigureOut">
              <a:rPr lang="en-US" smtClean="0"/>
              <a:pPr/>
              <a:t>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0F9896-1B15-4053-B1ED-C06AB96EC2A8}" type="datetimeFigureOut">
              <a:rPr lang="en-US" smtClean="0"/>
              <a:pPr/>
              <a:t>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F9896-1B15-4053-B1ED-C06AB96EC2A8}" type="datetimeFigureOut">
              <a:rPr lang="en-US" smtClean="0"/>
              <a:pPr/>
              <a:t>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F9896-1B15-4053-B1ED-C06AB96EC2A8}" type="datetimeFigureOut">
              <a:rPr lang="en-US" smtClean="0"/>
              <a:pPr/>
              <a:t>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F9896-1B15-4053-B1ED-C06AB96EC2A8}" type="datetimeFigureOut">
              <a:rPr lang="en-US" smtClean="0"/>
              <a:pPr/>
              <a:t>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F915A-D62A-4663-BE22-648A659FB7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F9896-1B15-4053-B1ED-C06AB96EC2A8}" type="datetimeFigureOut">
              <a:rPr lang="en-US" smtClean="0"/>
              <a:pPr/>
              <a:t>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F915A-D62A-4663-BE22-648A659FB7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qv://steplinkto4%2044%2017:25/" TargetMode="External"/><Relationship Id="rId13" Type="http://schemas.openxmlformats.org/officeDocument/2006/relationships/hyperlink" Target="qv://steplinkto4%2027%204:35/" TargetMode="External"/><Relationship Id="rId18" Type="http://schemas.openxmlformats.org/officeDocument/2006/relationships/hyperlink" Target="qv://steplinkto4%2045%2011:34/" TargetMode="External"/><Relationship Id="rId26" Type="http://schemas.openxmlformats.org/officeDocument/2006/relationships/hyperlink" Target="qv://steplinkto4%2040%2028:19/" TargetMode="External"/><Relationship Id="rId3" Type="http://schemas.openxmlformats.org/officeDocument/2006/relationships/hyperlink" Target="qv://steplinkto4%2044%207:2/" TargetMode="External"/><Relationship Id="rId21" Type="http://schemas.openxmlformats.org/officeDocument/2006/relationships/hyperlink" Target="qv://steplinkto4%2019%20145:17/" TargetMode="External"/><Relationship Id="rId7" Type="http://schemas.openxmlformats.org/officeDocument/2006/relationships/hyperlink" Target="qv://steplinkto4%2044%2017:24/" TargetMode="External"/><Relationship Id="rId12" Type="http://schemas.openxmlformats.org/officeDocument/2006/relationships/hyperlink" Target="qv://steplinkto4%2027%204:25/" TargetMode="External"/><Relationship Id="rId17" Type="http://schemas.openxmlformats.org/officeDocument/2006/relationships/hyperlink" Target="qv://steplinkto4%2045%2011:33/" TargetMode="External"/><Relationship Id="rId25" Type="http://schemas.openxmlformats.org/officeDocument/2006/relationships/hyperlink" Target="qv://steplinkto4%2040%203:17/" TargetMode="External"/><Relationship Id="rId2" Type="http://schemas.openxmlformats.org/officeDocument/2006/relationships/hyperlink" Target="qv://steplinkto4%2043%205:26/" TargetMode="External"/><Relationship Id="rId16" Type="http://schemas.openxmlformats.org/officeDocument/2006/relationships/hyperlink" Target="qv://steplinkto4%2019%20147:5/" TargetMode="External"/><Relationship Id="rId20" Type="http://schemas.openxmlformats.org/officeDocument/2006/relationships/hyperlink" Target="qv://steplinkto4%2044%2015:18/" TargetMode="External"/><Relationship Id="rId29" Type="http://schemas.openxmlformats.org/officeDocument/2006/relationships/hyperlink" Target="qv://steplinkto4%2043%201:14/" TargetMode="External"/><Relationship Id="rId1" Type="http://schemas.openxmlformats.org/officeDocument/2006/relationships/slideLayout" Target="../slideLayouts/slideLayout2.xml"/><Relationship Id="rId6" Type="http://schemas.openxmlformats.org/officeDocument/2006/relationships/hyperlink" Target="qv://steplinkto4%2054%206:15/" TargetMode="External"/><Relationship Id="rId11" Type="http://schemas.openxmlformats.org/officeDocument/2006/relationships/hyperlink" Target="qv://steplinkto4%2045%2011:36/" TargetMode="External"/><Relationship Id="rId24" Type="http://schemas.openxmlformats.org/officeDocument/2006/relationships/hyperlink" Target="qv://steplinkto4%2040%203:16/" TargetMode="External"/><Relationship Id="rId5" Type="http://schemas.openxmlformats.org/officeDocument/2006/relationships/hyperlink" Target="qv://steplinkto4%2045%209:5/" TargetMode="External"/><Relationship Id="rId15" Type="http://schemas.openxmlformats.org/officeDocument/2006/relationships/hyperlink" Target="qv://steplinkto4%2058%204:13/" TargetMode="External"/><Relationship Id="rId23" Type="http://schemas.openxmlformats.org/officeDocument/2006/relationships/hyperlink" Target="qv://steplinkto4%2066%205:12-66%205:14/" TargetMode="External"/><Relationship Id="rId28" Type="http://schemas.openxmlformats.org/officeDocument/2006/relationships/hyperlink" Target="qv://steplinkto4%2062%205:7/" TargetMode="External"/><Relationship Id="rId10" Type="http://schemas.openxmlformats.org/officeDocument/2006/relationships/hyperlink" Target="qv://steplinkto4%2018%2022:23/" TargetMode="External"/><Relationship Id="rId19" Type="http://schemas.openxmlformats.org/officeDocument/2006/relationships/hyperlink" Target="qv://steplinkto4%2026%2011:5/" TargetMode="External"/><Relationship Id="rId4" Type="http://schemas.openxmlformats.org/officeDocument/2006/relationships/hyperlink" Target="qv://steplinkto4%2019%20119:68/" TargetMode="External"/><Relationship Id="rId9" Type="http://schemas.openxmlformats.org/officeDocument/2006/relationships/hyperlink" Target="qv://steplinkto4%2018%2022:2/" TargetMode="External"/><Relationship Id="rId14" Type="http://schemas.openxmlformats.org/officeDocument/2006/relationships/hyperlink" Target="qv://steplinkto4%2066%204:11/" TargetMode="External"/><Relationship Id="rId22" Type="http://schemas.openxmlformats.org/officeDocument/2006/relationships/hyperlink" Target="qv://steplinkto4%2045%207:12/" TargetMode="External"/><Relationship Id="rId27" Type="http://schemas.openxmlformats.org/officeDocument/2006/relationships/hyperlink" Target="qv://steplinkto4%2047%2013:14/" TargetMode="External"/><Relationship Id="rId30" Type="http://schemas.openxmlformats.org/officeDocument/2006/relationships/hyperlink" Target="qv://steplinkto4%2043%201:1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qv://steplinkto4%2018%2026:14/" TargetMode="External"/><Relationship Id="rId13" Type="http://schemas.openxmlformats.org/officeDocument/2006/relationships/hyperlink" Target="qv://steplinkto4%2042%2024:39/" TargetMode="External"/><Relationship Id="rId18" Type="http://schemas.openxmlformats.org/officeDocument/2006/relationships/hyperlink" Target="qv://steplinkto4%2011%208:27/" TargetMode="External"/><Relationship Id="rId26" Type="http://schemas.openxmlformats.org/officeDocument/2006/relationships/hyperlink" Target="qv://steplinkto4%2023%206:3/" TargetMode="External"/><Relationship Id="rId39" Type="http://schemas.openxmlformats.org/officeDocument/2006/relationships/hyperlink" Target="qv://steplinkto4%2019%205:5/" TargetMode="External"/><Relationship Id="rId3" Type="http://schemas.openxmlformats.org/officeDocument/2006/relationships/hyperlink" Target="qv://steplinkto4%2046%208:4/" TargetMode="External"/><Relationship Id="rId21" Type="http://schemas.openxmlformats.org/officeDocument/2006/relationships/hyperlink" Target="qv://steplinkto4%2019%2090:2/" TargetMode="External"/><Relationship Id="rId34" Type="http://schemas.openxmlformats.org/officeDocument/2006/relationships/hyperlink" Target="qv://steplinkto4%202%2034:6/" TargetMode="External"/><Relationship Id="rId42" Type="http://schemas.openxmlformats.org/officeDocument/2006/relationships/hyperlink" Target="qv://steplinkto4%2034%201:3/" TargetMode="External"/><Relationship Id="rId7" Type="http://schemas.openxmlformats.org/officeDocument/2006/relationships/hyperlink" Target="qv://steplinkto4%2018%2011:7-18%2011:9/" TargetMode="External"/><Relationship Id="rId12" Type="http://schemas.openxmlformats.org/officeDocument/2006/relationships/hyperlink" Target="qv://steplinkto4%205%204:16/" TargetMode="External"/><Relationship Id="rId17" Type="http://schemas.openxmlformats.org/officeDocument/2006/relationships/hyperlink" Target="qv://steplinkto4%2059%201:17/" TargetMode="External"/><Relationship Id="rId25" Type="http://schemas.openxmlformats.org/officeDocument/2006/relationships/hyperlink" Target="qv://steplinkto4%2045%2016:27/" TargetMode="External"/><Relationship Id="rId33" Type="http://schemas.openxmlformats.org/officeDocument/2006/relationships/hyperlink" Target="qv://steplinkto4%2062%204:16/" TargetMode="External"/><Relationship Id="rId38" Type="http://schemas.openxmlformats.org/officeDocument/2006/relationships/hyperlink" Target="qv://steplinkto4%2016%209:33/" TargetMode="External"/><Relationship Id="rId2" Type="http://schemas.openxmlformats.org/officeDocument/2006/relationships/hyperlink" Target="qv://steplinkto4%205%206:4/" TargetMode="External"/><Relationship Id="rId16" Type="http://schemas.openxmlformats.org/officeDocument/2006/relationships/hyperlink" Target="qv://steplinkto4%2039%203:6/" TargetMode="External"/><Relationship Id="rId20" Type="http://schemas.openxmlformats.org/officeDocument/2006/relationships/hyperlink" Target="qv://steplinkto4%2024%2023:24/" TargetMode="External"/><Relationship Id="rId29" Type="http://schemas.openxmlformats.org/officeDocument/2006/relationships/hyperlink" Target="qv://steplinkto4%2049%201:11/" TargetMode="External"/><Relationship Id="rId41" Type="http://schemas.openxmlformats.org/officeDocument/2006/relationships/hyperlink" Target="qv://steplinkto4%2034%201:2/" TargetMode="External"/><Relationship Id="rId1" Type="http://schemas.openxmlformats.org/officeDocument/2006/relationships/slideLayout" Target="../slideLayouts/slideLayout2.xml"/><Relationship Id="rId6" Type="http://schemas.openxmlformats.org/officeDocument/2006/relationships/hyperlink" Target="qv://steplinkto4%2052%201:9/" TargetMode="External"/><Relationship Id="rId11" Type="http://schemas.openxmlformats.org/officeDocument/2006/relationships/hyperlink" Target="qv://steplinkto4%205%204:15/" TargetMode="External"/><Relationship Id="rId24" Type="http://schemas.openxmlformats.org/officeDocument/2006/relationships/hyperlink" Target="qv://steplinkto4%2066%204:8/" TargetMode="External"/><Relationship Id="rId32" Type="http://schemas.openxmlformats.org/officeDocument/2006/relationships/hyperlink" Target="qv://steplinkto4%2062%204:8/" TargetMode="External"/><Relationship Id="rId37" Type="http://schemas.openxmlformats.org/officeDocument/2006/relationships/hyperlink" Target="qv://steplinkto4%2016%209:32/" TargetMode="External"/><Relationship Id="rId40" Type="http://schemas.openxmlformats.org/officeDocument/2006/relationships/hyperlink" Target="qv://steplinkto4%2019%205:6/" TargetMode="External"/><Relationship Id="rId5" Type="http://schemas.openxmlformats.org/officeDocument/2006/relationships/hyperlink" Target="qv://steplinkto4%2024%2010:10/" TargetMode="External"/><Relationship Id="rId15" Type="http://schemas.openxmlformats.org/officeDocument/2006/relationships/hyperlink" Target="qv://steplinkto4%2044%2014:15/" TargetMode="External"/><Relationship Id="rId23" Type="http://schemas.openxmlformats.org/officeDocument/2006/relationships/hyperlink" Target="qv://steplinkto4%201%2017:1/" TargetMode="External"/><Relationship Id="rId28" Type="http://schemas.openxmlformats.org/officeDocument/2006/relationships/hyperlink" Target="qv://steplinkto4%202%203:14/" TargetMode="External"/><Relationship Id="rId36" Type="http://schemas.openxmlformats.org/officeDocument/2006/relationships/hyperlink" Target="qv://steplinkto4%2058%2011:6/" TargetMode="External"/><Relationship Id="rId10" Type="http://schemas.openxmlformats.org/officeDocument/2006/relationships/hyperlink" Target="qv://steplinkto4%2054%201:17/" TargetMode="External"/><Relationship Id="rId19" Type="http://schemas.openxmlformats.org/officeDocument/2006/relationships/hyperlink" Target="qv://steplinkto4%2024%2023:23/" TargetMode="External"/><Relationship Id="rId31" Type="http://schemas.openxmlformats.org/officeDocument/2006/relationships/hyperlink" Target="qv://steplinkto4%2045%2011:36/" TargetMode="External"/><Relationship Id="rId4" Type="http://schemas.openxmlformats.org/officeDocument/2006/relationships/hyperlink" Target="qv://steplinkto4%2046%208:6/" TargetMode="External"/><Relationship Id="rId9" Type="http://schemas.openxmlformats.org/officeDocument/2006/relationships/hyperlink" Target="qv://steplinkto4%2043%204:24/" TargetMode="External"/><Relationship Id="rId14" Type="http://schemas.openxmlformats.org/officeDocument/2006/relationships/hyperlink" Target="qv://steplinkto4%2044%2014:11/" TargetMode="External"/><Relationship Id="rId22" Type="http://schemas.openxmlformats.org/officeDocument/2006/relationships/hyperlink" Target="qv://steplinkto4%2019%20145:3/" TargetMode="External"/><Relationship Id="rId27" Type="http://schemas.openxmlformats.org/officeDocument/2006/relationships/hyperlink" Target="qv://steplinkto4%2019%20115:3/" TargetMode="External"/><Relationship Id="rId30" Type="http://schemas.openxmlformats.org/officeDocument/2006/relationships/hyperlink" Target="qv://steplinkto4%2020%2016:4/" TargetMode="External"/><Relationship Id="rId35" Type="http://schemas.openxmlformats.org/officeDocument/2006/relationships/hyperlink" Target="qv://steplinkto4%202%203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We Believe</a:t>
            </a:r>
            <a:endParaRPr lang="en-US" sz="7200" b="1" dirty="0"/>
          </a:p>
        </p:txBody>
      </p:sp>
      <p:sp>
        <p:nvSpPr>
          <p:cNvPr id="3" name="Subtitle 2"/>
          <p:cNvSpPr>
            <a:spLocks noGrp="1"/>
          </p:cNvSpPr>
          <p:nvPr>
            <p:ph type="subTitle" idx="1"/>
          </p:nvPr>
        </p:nvSpPr>
        <p:spPr>
          <a:xfrm>
            <a:off x="457200" y="4724400"/>
            <a:ext cx="6400800" cy="1752600"/>
          </a:xfrm>
        </p:spPr>
        <p:txBody>
          <a:bodyPr>
            <a:normAutofit/>
          </a:bodyPr>
          <a:lstStyle/>
          <a:p>
            <a:pPr algn="l"/>
            <a:r>
              <a:rPr lang="en-US" sz="2800" b="1" dirty="0" smtClean="0"/>
              <a:t>Louis G. Hulsey</a:t>
            </a:r>
          </a:p>
          <a:p>
            <a:pPr algn="l"/>
            <a:r>
              <a:rPr lang="en-US" sz="2800" b="1" dirty="0" smtClean="0"/>
              <a:t>February 9, 2011</a:t>
            </a:r>
          </a:p>
          <a:p>
            <a:pPr algn="l"/>
            <a:r>
              <a:rPr lang="en-US" sz="2800" b="1" dirty="0" smtClean="0"/>
              <a:t>Casa Grande, Arizona</a:t>
            </a:r>
            <a:endParaRPr lang="en-US"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t>Westminster Confession</a:t>
            </a:r>
            <a:endParaRPr lang="en-US" dirty="0"/>
          </a:p>
        </p:txBody>
      </p:sp>
      <p:sp>
        <p:nvSpPr>
          <p:cNvPr id="3" name="Content Placeholder 2"/>
          <p:cNvSpPr>
            <a:spLocks noGrp="1"/>
          </p:cNvSpPr>
          <p:nvPr>
            <p:ph idx="1"/>
          </p:nvPr>
        </p:nvSpPr>
        <p:spPr>
          <a:xfrm>
            <a:off x="304800" y="914400"/>
            <a:ext cx="8534400" cy="5638800"/>
          </a:xfrm>
        </p:spPr>
        <p:txBody>
          <a:bodyPr>
            <a:noAutofit/>
          </a:bodyPr>
          <a:lstStyle/>
          <a:p>
            <a:r>
              <a:rPr lang="en-US" sz="1800" b="1" dirty="0" smtClean="0"/>
              <a:t>2:2 God hath all life (</a:t>
            </a:r>
            <a:r>
              <a:rPr lang="en-US" sz="1800" b="1" dirty="0" smtClean="0">
                <a:hlinkClick r:id="rId2" action="ppaction://hlinkfile"/>
              </a:rPr>
              <a:t>John 5:26</a:t>
            </a:r>
            <a:r>
              <a:rPr lang="en-US" sz="1800" b="1" dirty="0" smtClean="0"/>
              <a:t>), glory (</a:t>
            </a:r>
            <a:r>
              <a:rPr lang="en-US" sz="1800" b="1" dirty="0" smtClean="0">
                <a:hlinkClick r:id="rId3" action="ppaction://hlinkfile"/>
              </a:rPr>
              <a:t>Acts 7:2</a:t>
            </a:r>
            <a:r>
              <a:rPr lang="en-US" sz="1800" b="1" dirty="0" smtClean="0"/>
              <a:t>), goodness (</a:t>
            </a:r>
            <a:r>
              <a:rPr lang="en-US" sz="1800" b="1" dirty="0" err="1" smtClean="0">
                <a:hlinkClick r:id="rId4" action="ppaction://hlinkfile"/>
              </a:rPr>
              <a:t>Psa</a:t>
            </a:r>
            <a:r>
              <a:rPr lang="en-US" sz="1800" b="1" dirty="0" smtClean="0">
                <a:hlinkClick r:id="rId4" action="ppaction://hlinkfile"/>
              </a:rPr>
              <a:t> 119:68</a:t>
            </a:r>
            <a:r>
              <a:rPr lang="en-US" sz="1800" b="1" dirty="0" smtClean="0"/>
              <a:t>), blessedness (</a:t>
            </a:r>
            <a:r>
              <a:rPr lang="en-US" sz="1800" b="1" dirty="0" smtClean="0">
                <a:hlinkClick r:id="rId5" action="ppaction://hlinkfile"/>
              </a:rPr>
              <a:t>Rom 9:5</a:t>
            </a:r>
            <a:r>
              <a:rPr lang="en-US" sz="1800" b="1" dirty="0" smtClean="0"/>
              <a:t>; </a:t>
            </a:r>
            <a:r>
              <a:rPr lang="en-US" sz="1800" b="1" dirty="0" smtClean="0">
                <a:hlinkClick r:id="rId6" action="ppaction://hlinkfile"/>
              </a:rPr>
              <a:t>1 Tim 6:15</a:t>
            </a:r>
            <a:r>
              <a:rPr lang="en-US" sz="1800" b="1" dirty="0" smtClean="0"/>
              <a:t>), in and of Himself; and is alone in and unto Himself all-sufficient, not standing in need of any creatures which He hath made (</a:t>
            </a:r>
            <a:r>
              <a:rPr lang="en-US" sz="1800" b="1" dirty="0" smtClean="0">
                <a:hlinkClick r:id="rId7" action="ppaction://hlinkfile"/>
              </a:rPr>
              <a:t>Acts 17:24</a:t>
            </a:r>
            <a:r>
              <a:rPr lang="en-US" sz="1800" b="1" dirty="0" smtClean="0"/>
              <a:t>, </a:t>
            </a:r>
            <a:r>
              <a:rPr lang="en-US" sz="1800" b="1" dirty="0" smtClean="0">
                <a:hlinkClick r:id="rId8" action="ppaction://hlinkfile"/>
              </a:rPr>
              <a:t>25</a:t>
            </a:r>
            <a:r>
              <a:rPr lang="en-US" sz="1800" b="1" dirty="0" smtClean="0"/>
              <a:t>), not deriving any glory from them (</a:t>
            </a:r>
            <a:r>
              <a:rPr lang="en-US" sz="1800" b="1" dirty="0" smtClean="0">
                <a:hlinkClick r:id="rId9" action="ppaction://hlinkfile"/>
              </a:rPr>
              <a:t>Job 22:2</a:t>
            </a:r>
            <a:r>
              <a:rPr lang="en-US" sz="1800" b="1" dirty="0" smtClean="0"/>
              <a:t>, </a:t>
            </a:r>
            <a:r>
              <a:rPr lang="en-US" sz="1800" b="1" dirty="0" smtClean="0">
                <a:hlinkClick r:id="rId10" action="ppaction://hlinkfile"/>
              </a:rPr>
              <a:t>23</a:t>
            </a:r>
            <a:r>
              <a:rPr lang="en-US" sz="1800" b="1" dirty="0" smtClean="0"/>
              <a:t>), but only manifesting His own glory in, by, unto, and upon them: He is the alone fountain of all being, of whom, through whom, and to whom are all things (</a:t>
            </a:r>
            <a:r>
              <a:rPr lang="en-US" sz="1800" b="1" dirty="0" smtClean="0">
                <a:hlinkClick r:id="rId11" action="ppaction://hlinkfile"/>
              </a:rPr>
              <a:t>Rom 11:36D</a:t>
            </a:r>
            <a:r>
              <a:rPr lang="en-US" sz="1800" b="1" dirty="0" smtClean="0"/>
              <a:t>); and hath most sovereign dominion over them, to do by them, for them, or upon them whatsoever Himself </a:t>
            </a:r>
            <a:r>
              <a:rPr lang="en-US" sz="1800" b="1" dirty="0" err="1" smtClean="0"/>
              <a:t>pleaseth</a:t>
            </a:r>
            <a:r>
              <a:rPr lang="en-US" sz="1800" b="1" dirty="0" smtClean="0"/>
              <a:t> (</a:t>
            </a:r>
            <a:r>
              <a:rPr lang="en-US" sz="1800" b="1" dirty="0" smtClean="0">
                <a:hlinkClick r:id="rId12" action="ppaction://hlinkfile"/>
              </a:rPr>
              <a:t>Dan 4:25</a:t>
            </a:r>
            <a:r>
              <a:rPr lang="en-US" sz="1800" b="1" dirty="0" smtClean="0"/>
              <a:t>, </a:t>
            </a:r>
            <a:r>
              <a:rPr lang="en-US" sz="1800" b="1" dirty="0" smtClean="0">
                <a:hlinkClick r:id="rId13" action="ppaction://hlinkfile"/>
              </a:rPr>
              <a:t>35</a:t>
            </a:r>
            <a:r>
              <a:rPr lang="en-US" sz="1800" b="1" dirty="0" smtClean="0"/>
              <a:t>; </a:t>
            </a:r>
            <a:r>
              <a:rPr lang="en-US" sz="1800" b="1" dirty="0" smtClean="0">
                <a:hlinkClick r:id="rId6" action="ppaction://hlinkfile"/>
              </a:rPr>
              <a:t>1 Tim 6:15</a:t>
            </a:r>
            <a:r>
              <a:rPr lang="en-US" sz="1800" b="1" dirty="0" smtClean="0"/>
              <a:t>; </a:t>
            </a:r>
            <a:r>
              <a:rPr lang="en-US" sz="1800" b="1" dirty="0" smtClean="0">
                <a:hlinkClick r:id="rId14" action="ppaction://hlinkfile"/>
              </a:rPr>
              <a:t>Rev 4:11</a:t>
            </a:r>
            <a:r>
              <a:rPr lang="en-US" sz="1800" b="1" dirty="0" smtClean="0"/>
              <a:t>). In His sight all things are open and manifest (</a:t>
            </a:r>
            <a:r>
              <a:rPr lang="en-US" sz="1800" b="1" dirty="0" smtClean="0">
                <a:hlinkClick r:id="rId15" action="ppaction://hlinkfile"/>
              </a:rPr>
              <a:t>Heb 4:13</a:t>
            </a:r>
            <a:r>
              <a:rPr lang="en-US" sz="1800" b="1" dirty="0" smtClean="0"/>
              <a:t>); His knowledge is infinite, infallible, and independent upon the creature (</a:t>
            </a:r>
            <a:r>
              <a:rPr lang="en-US" sz="1800" b="1" dirty="0" err="1" smtClean="0">
                <a:hlinkClick r:id="rId16" action="ppaction://hlinkfile"/>
              </a:rPr>
              <a:t>Psa</a:t>
            </a:r>
            <a:r>
              <a:rPr lang="en-US" sz="1800" b="1" dirty="0" smtClean="0">
                <a:hlinkClick r:id="rId16" action="ppaction://hlinkfile"/>
              </a:rPr>
              <a:t> 147:5</a:t>
            </a:r>
            <a:r>
              <a:rPr lang="en-US" sz="1800" b="1" dirty="0" smtClean="0"/>
              <a:t>; </a:t>
            </a:r>
            <a:r>
              <a:rPr lang="en-US" sz="1800" b="1" dirty="0" smtClean="0">
                <a:hlinkClick r:id="rId17" action="ppaction://hlinkfile"/>
              </a:rPr>
              <a:t>Rom 11:33</a:t>
            </a:r>
            <a:r>
              <a:rPr lang="en-US" sz="1800" b="1" dirty="0" smtClean="0"/>
              <a:t>, </a:t>
            </a:r>
            <a:r>
              <a:rPr lang="en-US" sz="1800" b="1" dirty="0" smtClean="0">
                <a:hlinkClick r:id="rId18" action="ppaction://hlinkfile"/>
              </a:rPr>
              <a:t>34</a:t>
            </a:r>
            <a:r>
              <a:rPr lang="en-US" sz="1800" b="1" dirty="0" smtClean="0"/>
              <a:t>), so as nothing is to Him contingent, or uncertain (</a:t>
            </a:r>
            <a:r>
              <a:rPr lang="en-US" sz="1800" b="1" dirty="0" smtClean="0">
                <a:hlinkClick r:id="rId19" action="ppaction://hlinkfile"/>
              </a:rPr>
              <a:t>Ezek 11:5</a:t>
            </a:r>
            <a:r>
              <a:rPr lang="en-US" sz="1800" b="1" dirty="0" smtClean="0"/>
              <a:t>; </a:t>
            </a:r>
            <a:r>
              <a:rPr lang="en-US" sz="1800" b="1" dirty="0" smtClean="0">
                <a:hlinkClick r:id="rId20" action="ppaction://hlinkfile"/>
              </a:rPr>
              <a:t>Acts 15:18</a:t>
            </a:r>
            <a:r>
              <a:rPr lang="en-US" sz="1800" b="1" dirty="0" smtClean="0"/>
              <a:t>). He is most holy in all His counsels, in all His works, and in all his commands </a:t>
            </a:r>
            <a:r>
              <a:rPr lang="en-US" sz="1800" b="1" dirty="0" err="1" smtClean="0">
                <a:hlinkClick r:id="rId21" action="ppaction://hlinkfile"/>
              </a:rPr>
              <a:t>Psa</a:t>
            </a:r>
            <a:r>
              <a:rPr lang="en-US" sz="1800" b="1" dirty="0" smtClean="0">
                <a:hlinkClick r:id="rId21" action="ppaction://hlinkfile"/>
              </a:rPr>
              <a:t> 145:17</a:t>
            </a:r>
            <a:r>
              <a:rPr lang="en-US" sz="1800" b="1" dirty="0" smtClean="0"/>
              <a:t>; </a:t>
            </a:r>
            <a:r>
              <a:rPr lang="en-US" sz="1800" b="1" dirty="0" smtClean="0">
                <a:hlinkClick r:id="rId22" action="ppaction://hlinkfile"/>
              </a:rPr>
              <a:t>Rom 7:12</a:t>
            </a:r>
            <a:r>
              <a:rPr lang="en-US" sz="1800" b="1" dirty="0" smtClean="0"/>
              <a:t>). To Him is due from angels and men, and every other creature, whatsoever worship, service, or obedience he is pleased to require of them (</a:t>
            </a:r>
            <a:r>
              <a:rPr lang="en-US" sz="1800" b="1" dirty="0" smtClean="0">
                <a:hlinkClick r:id="rId23" action="ppaction://hlinkfile"/>
              </a:rPr>
              <a:t>Rev 5:12-14</a:t>
            </a:r>
            <a:r>
              <a:rPr lang="en-US" sz="1800" b="1" dirty="0" smtClean="0"/>
              <a:t>).</a:t>
            </a:r>
          </a:p>
          <a:p>
            <a:r>
              <a:rPr lang="en-US" sz="1800" b="1" dirty="0" smtClean="0"/>
              <a:t>2:3 In the unity of the Godhead there be three persons, of one substance, power, and eternity; God the Father, God the Son, and God the Holy Ghost (</a:t>
            </a:r>
            <a:r>
              <a:rPr lang="en-US" sz="1800" b="1" dirty="0" smtClean="0">
                <a:hlinkClick r:id="rId24" action="ppaction://hlinkfile"/>
              </a:rPr>
              <a:t>Matt 3:16</a:t>
            </a:r>
            <a:r>
              <a:rPr lang="en-US" sz="1800" b="1" dirty="0" smtClean="0"/>
              <a:t>, </a:t>
            </a:r>
            <a:r>
              <a:rPr lang="en-US" sz="1800" b="1" dirty="0" smtClean="0">
                <a:hlinkClick r:id="rId25" action="ppaction://hlinkfile"/>
              </a:rPr>
              <a:t>17</a:t>
            </a:r>
            <a:r>
              <a:rPr lang="en-US" sz="1800" b="1" dirty="0" smtClean="0"/>
              <a:t>; </a:t>
            </a:r>
            <a:r>
              <a:rPr lang="en-US" sz="1800" b="1" dirty="0" smtClean="0">
                <a:hlinkClick r:id="rId26" action="ppaction://hlinkfile"/>
              </a:rPr>
              <a:t>28:19</a:t>
            </a:r>
            <a:r>
              <a:rPr lang="en-US" sz="1800" b="1" dirty="0" smtClean="0"/>
              <a:t>; </a:t>
            </a:r>
            <a:r>
              <a:rPr lang="en-US" sz="1800" b="1" dirty="0" smtClean="0">
                <a:hlinkClick r:id="rId27" action="ppaction://hlinkfile"/>
              </a:rPr>
              <a:t>2 </a:t>
            </a:r>
            <a:r>
              <a:rPr lang="en-US" sz="1800" b="1" dirty="0" err="1" smtClean="0">
                <a:hlinkClick r:id="rId27" action="ppaction://hlinkfile"/>
              </a:rPr>
              <a:t>Cor</a:t>
            </a:r>
            <a:r>
              <a:rPr lang="en-US" sz="1800" b="1" dirty="0" smtClean="0">
                <a:hlinkClick r:id="rId27" action="ppaction://hlinkfile"/>
              </a:rPr>
              <a:t> 13:14</a:t>
            </a:r>
            <a:r>
              <a:rPr lang="en-US" sz="1800" b="1" dirty="0" smtClean="0"/>
              <a:t>; </a:t>
            </a:r>
            <a:r>
              <a:rPr lang="en-US" sz="1800" b="1" dirty="0" smtClean="0">
                <a:hlinkClick r:id="rId28" action="ppaction://hlinkfile"/>
              </a:rPr>
              <a:t>1 John 5:7</a:t>
            </a:r>
            <a:r>
              <a:rPr lang="en-US" sz="1800" b="1" dirty="0" smtClean="0"/>
              <a:t>). The Father is of none, neither begotten, nor proceeding: the Son is eternally begotten of the Father: the Holy Ghost eternally proceeding from the Father and the Son (</a:t>
            </a:r>
            <a:r>
              <a:rPr lang="en-US" sz="1800" b="1" dirty="0" smtClean="0">
                <a:hlinkClick r:id="rId29" action="ppaction://hlinkfile"/>
              </a:rPr>
              <a:t>John 1:14</a:t>
            </a:r>
            <a:r>
              <a:rPr lang="en-US" sz="1800" b="1" dirty="0" smtClean="0"/>
              <a:t>, </a:t>
            </a:r>
            <a:r>
              <a:rPr lang="en-US" sz="1800" b="1" dirty="0" smtClean="0">
                <a:hlinkClick r:id="rId30" action="ppaction://hlinkfile"/>
              </a:rPr>
              <a:t>18</a:t>
            </a:r>
            <a:r>
              <a:rPr lang="en-US" sz="1800" b="1" dirty="0" smtClean="0"/>
              <a:t>).</a:t>
            </a:r>
          </a:p>
          <a:p>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r>
              <a:rPr lang="en-US" sz="2400" b="1" dirty="0" smtClean="0"/>
              <a:t>Church of God</a:t>
            </a:r>
            <a:r>
              <a:rPr lang="en-US" b="1" dirty="0" smtClean="0"/>
              <a:t/>
            </a:r>
            <a:br>
              <a:rPr lang="en-US" b="1" dirty="0" smtClean="0"/>
            </a:br>
            <a:r>
              <a:rPr lang="en-US" b="1" dirty="0" smtClean="0"/>
              <a:t>Declaration of Faith</a:t>
            </a:r>
            <a:endParaRPr lang="en-US" b="1" dirty="0"/>
          </a:p>
        </p:txBody>
      </p:sp>
      <p:sp>
        <p:nvSpPr>
          <p:cNvPr id="3" name="Content Placeholder 2"/>
          <p:cNvSpPr>
            <a:spLocks noGrp="1"/>
          </p:cNvSpPr>
          <p:nvPr>
            <p:ph idx="1"/>
          </p:nvPr>
        </p:nvSpPr>
        <p:spPr>
          <a:xfrm>
            <a:off x="228600" y="1143000"/>
            <a:ext cx="8686800" cy="5486400"/>
          </a:xfrm>
        </p:spPr>
        <p:txBody>
          <a:bodyPr>
            <a:normAutofit fontScale="62500" lnSpcReduction="20000"/>
          </a:bodyPr>
          <a:lstStyle/>
          <a:p>
            <a:r>
              <a:rPr lang="en-US" sz="3700" b="1" dirty="0"/>
              <a:t>We believe:</a:t>
            </a:r>
          </a:p>
          <a:p>
            <a:r>
              <a:rPr lang="en-US" sz="3700" b="1" dirty="0"/>
              <a:t>1. In the verbal inspiration of the Bible.</a:t>
            </a:r>
          </a:p>
          <a:p>
            <a:r>
              <a:rPr lang="en-US" sz="3700" b="1" dirty="0"/>
              <a:t>2. In one God eternally existing in three persons: namely the Father, Son , and Holy Ghost.</a:t>
            </a:r>
          </a:p>
          <a:p>
            <a:r>
              <a:rPr lang="en-US" sz="3700" b="1" dirty="0"/>
              <a:t>3. That Jesus Christ is the only begotten Son of the Father, conceived of the Holy Ghost, and born of the Virgin Mary. That Jesus was crucified, buried, and raised from the dead. That He ascended to heaven and is today at the right hand of the Father as Intercessor.</a:t>
            </a:r>
          </a:p>
          <a:p>
            <a:r>
              <a:rPr lang="en-US" sz="3700" b="1" dirty="0"/>
              <a:t>4. That all have sinned and come short of the glory of God and that repentance is commanded of God for all and necessary for forgiveness of sins.</a:t>
            </a:r>
          </a:p>
          <a:p>
            <a:r>
              <a:rPr lang="en-US" sz="3700" b="1" dirty="0"/>
              <a:t>5. That justification, regeneration, and the new birth are wrought by faith in the blood of Jesus Christ.</a:t>
            </a:r>
          </a:p>
          <a:p>
            <a:r>
              <a:rPr lang="en-US" sz="3700" b="1" dirty="0"/>
              <a:t>6. In sanctification,, subsequent to the new birth, through faith in the blood of Christ; through  the Word, and by the Holy Ghost.</a:t>
            </a:r>
          </a:p>
          <a:p>
            <a:r>
              <a:rPr lang="en-US" sz="3700" b="1" dirty="0"/>
              <a:t>7. Holiness to be God’s standard of living for His people.</a:t>
            </a:r>
          </a:p>
          <a:p>
            <a:endParaRPr lang="en-US" sz="3400" b="1" dirty="0"/>
          </a:p>
          <a:p>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400" b="1" dirty="0" smtClean="0"/>
              <a:t>Church of God</a:t>
            </a:r>
            <a:r>
              <a:rPr lang="en-US" b="1" dirty="0" smtClean="0"/>
              <a:t/>
            </a:r>
            <a:br>
              <a:rPr lang="en-US" b="1" dirty="0" smtClean="0"/>
            </a:br>
            <a:r>
              <a:rPr lang="en-US" b="1" dirty="0" smtClean="0"/>
              <a:t>Declaration of Faith</a:t>
            </a:r>
            <a:endParaRPr lang="en-US" dirty="0"/>
          </a:p>
        </p:txBody>
      </p:sp>
      <p:sp>
        <p:nvSpPr>
          <p:cNvPr id="3" name="Content Placeholder 2"/>
          <p:cNvSpPr>
            <a:spLocks noGrp="1"/>
          </p:cNvSpPr>
          <p:nvPr>
            <p:ph idx="1"/>
          </p:nvPr>
        </p:nvSpPr>
        <p:spPr>
          <a:xfrm>
            <a:off x="228600" y="1295400"/>
            <a:ext cx="8686800" cy="5257800"/>
          </a:xfrm>
        </p:spPr>
        <p:txBody>
          <a:bodyPr>
            <a:noAutofit/>
          </a:bodyPr>
          <a:lstStyle/>
          <a:p>
            <a:r>
              <a:rPr lang="en-US" sz="2300" b="1" dirty="0" smtClean="0"/>
              <a:t>8. In the baptism with the Holy Ghost subsequent to a clean heart.</a:t>
            </a:r>
          </a:p>
          <a:p>
            <a:r>
              <a:rPr lang="en-US" sz="2300" b="1" dirty="0" smtClean="0"/>
              <a:t>9. In speaking with other tongues as the Spirit gives utterance and that it is initial evidence of the baptism of the Holy Ghost.</a:t>
            </a:r>
          </a:p>
          <a:p>
            <a:r>
              <a:rPr lang="en-US" sz="2300" b="1" dirty="0" smtClean="0"/>
              <a:t>10. In water baptism by immersion, and all who repent should be baptized in the name of the Father, and of the Son and of the Holy Ghost.</a:t>
            </a:r>
          </a:p>
          <a:p>
            <a:r>
              <a:rPr lang="en-US" sz="2300" b="1" dirty="0" smtClean="0"/>
              <a:t>11. Divine healing provided for all in the atonement.</a:t>
            </a:r>
          </a:p>
          <a:p>
            <a:r>
              <a:rPr lang="en-US" sz="2300" b="1" dirty="0" smtClean="0"/>
              <a:t>12. In the Lord’s Supper and washing of the saint’s feet.</a:t>
            </a:r>
          </a:p>
          <a:p>
            <a:r>
              <a:rPr lang="en-US" sz="2300" b="1" dirty="0" smtClean="0"/>
              <a:t>13. In the </a:t>
            </a:r>
            <a:r>
              <a:rPr lang="en-US" sz="2300" b="1" dirty="0" err="1" smtClean="0"/>
              <a:t>premillennial</a:t>
            </a:r>
            <a:r>
              <a:rPr lang="en-US" sz="2300" b="1" dirty="0" smtClean="0"/>
              <a:t> second coming of Jesus. First, to resurrect the righteous dead and to catch away the living saints to Him in the air. Second, to reign on the earth a thousand years.</a:t>
            </a:r>
          </a:p>
          <a:p>
            <a:r>
              <a:rPr lang="en-US" sz="2300" b="1" dirty="0" smtClean="0"/>
              <a:t>14. In the bodily resurrection; eternal life for the righteous, and eternal punishment for the wicked.</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cap="small" dirty="0" smtClean="0"/>
              <a:t>The Apostles’ Creed</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534400" cy="5638800"/>
          </a:xfrm>
        </p:spPr>
        <p:txBody>
          <a:bodyPr>
            <a:normAutofit fontScale="47500" lnSpcReduction="20000"/>
          </a:bodyPr>
          <a:lstStyle/>
          <a:p>
            <a:r>
              <a:rPr lang="en-US" sz="4200" b="1" dirty="0" smtClean="0"/>
              <a:t>Introduction</a:t>
            </a:r>
          </a:p>
          <a:p>
            <a:r>
              <a:rPr lang="en-US" sz="4200" b="1" dirty="0"/>
              <a:t>This Creed is called the Apostles’ Creed, not because it is a production of the apostles themselves, but because it contains a brief summary of their </a:t>
            </a:r>
            <a:r>
              <a:rPr lang="en-US" sz="4200" b="1" dirty="0" smtClean="0"/>
              <a:t>teachings. </a:t>
            </a:r>
            <a:r>
              <a:rPr lang="en-US" sz="4200" b="1" dirty="0"/>
              <a:t>In its present form it is of no later date than the fourth century</a:t>
            </a:r>
            <a:r>
              <a:rPr lang="en-US" sz="4200" b="1" dirty="0" smtClean="0"/>
              <a:t>.</a:t>
            </a:r>
          </a:p>
          <a:p>
            <a:r>
              <a:rPr lang="en-US" sz="4200" b="1" dirty="0"/>
              <a:t>The Creed</a:t>
            </a:r>
            <a:endParaRPr lang="en-US" sz="4200" b="1" dirty="0" smtClean="0"/>
          </a:p>
          <a:p>
            <a:r>
              <a:rPr lang="en-US" sz="4200" b="1" dirty="0"/>
              <a:t>I</a:t>
            </a:r>
            <a:r>
              <a:rPr lang="en-US" sz="4200" b="1" dirty="0" smtClean="0"/>
              <a:t>.    I </a:t>
            </a:r>
            <a:r>
              <a:rPr lang="en-US" sz="4200" b="1" dirty="0"/>
              <a:t>believe in God the Father, Almighty, Maker of heaven and earth.</a:t>
            </a:r>
            <a:endParaRPr lang="en-US" sz="4200" b="1" dirty="0" smtClean="0"/>
          </a:p>
          <a:p>
            <a:r>
              <a:rPr lang="en-US" sz="4200" b="1" dirty="0"/>
              <a:t>II</a:t>
            </a:r>
            <a:r>
              <a:rPr lang="en-US" sz="4200" b="1" dirty="0" smtClean="0"/>
              <a:t>.   And </a:t>
            </a:r>
            <a:r>
              <a:rPr lang="en-US" sz="4200" b="1" dirty="0"/>
              <a:t>in Jesus Christ, His only begotten Son, our Lord;</a:t>
            </a:r>
            <a:endParaRPr lang="en-US" sz="4200" b="1" dirty="0" smtClean="0"/>
          </a:p>
          <a:p>
            <a:r>
              <a:rPr lang="en-US" sz="4200" b="1" dirty="0"/>
              <a:t>III</a:t>
            </a:r>
            <a:r>
              <a:rPr lang="en-US" sz="4200" b="1" dirty="0" smtClean="0"/>
              <a:t>.  Who </a:t>
            </a:r>
            <a:r>
              <a:rPr lang="en-US" sz="4200" b="1" dirty="0"/>
              <a:t>was conceived by the Holy Spirit, born of the virgin Mary;</a:t>
            </a:r>
            <a:endParaRPr lang="en-US" sz="4200" b="1" dirty="0" smtClean="0"/>
          </a:p>
          <a:p>
            <a:r>
              <a:rPr lang="en-US" sz="4200" b="1" dirty="0"/>
              <a:t>IV</a:t>
            </a:r>
            <a:r>
              <a:rPr lang="en-US" sz="4200" b="1" dirty="0" smtClean="0"/>
              <a:t>.  Suffered </a:t>
            </a:r>
            <a:r>
              <a:rPr lang="en-US" sz="4200" b="1" dirty="0"/>
              <a:t>under Pontius Pilate; was crucified, dead, and buried; He descended into hell;</a:t>
            </a:r>
            <a:endParaRPr lang="en-US" sz="4200" b="1" dirty="0" smtClean="0"/>
          </a:p>
          <a:p>
            <a:r>
              <a:rPr lang="en-US" sz="4200" b="1" dirty="0"/>
              <a:t>V</a:t>
            </a:r>
            <a:r>
              <a:rPr lang="en-US" sz="4200" b="1" dirty="0" smtClean="0"/>
              <a:t>.   The </a:t>
            </a:r>
            <a:r>
              <a:rPr lang="en-US" sz="4200" b="1" dirty="0"/>
              <a:t>third day He rose again from the dead;</a:t>
            </a:r>
            <a:endParaRPr lang="en-US" sz="4200" b="1" dirty="0" smtClean="0"/>
          </a:p>
          <a:p>
            <a:r>
              <a:rPr lang="en-US" sz="4200" b="1" dirty="0"/>
              <a:t>VI</a:t>
            </a:r>
            <a:r>
              <a:rPr lang="en-US" sz="4200" b="1" dirty="0" smtClean="0"/>
              <a:t>.  He </a:t>
            </a:r>
            <a:r>
              <a:rPr lang="en-US" sz="4200" b="1" dirty="0"/>
              <a:t>ascended into heaven, and </a:t>
            </a:r>
            <a:r>
              <a:rPr lang="en-US" sz="4200" b="1" dirty="0" err="1"/>
              <a:t>sitteth</a:t>
            </a:r>
            <a:r>
              <a:rPr lang="en-US" sz="4200" b="1" dirty="0"/>
              <a:t> at the right hand of God the Father Almighty;</a:t>
            </a:r>
            <a:endParaRPr lang="en-US" sz="4200" b="1" dirty="0" smtClean="0"/>
          </a:p>
          <a:p>
            <a:r>
              <a:rPr lang="en-US" sz="4200" b="1" dirty="0"/>
              <a:t>VII</a:t>
            </a:r>
            <a:r>
              <a:rPr lang="en-US" sz="4200" b="1" dirty="0" smtClean="0"/>
              <a:t>. From </a:t>
            </a:r>
            <a:r>
              <a:rPr lang="en-US" sz="4200" b="1" dirty="0"/>
              <a:t>thence He shall come to judge the living and the dead.</a:t>
            </a:r>
            <a:endParaRPr lang="en-US" sz="4200" b="1" dirty="0" smtClean="0"/>
          </a:p>
          <a:p>
            <a:r>
              <a:rPr lang="en-US" sz="4200" b="1" dirty="0"/>
              <a:t>VIII</a:t>
            </a:r>
            <a:r>
              <a:rPr lang="en-US" sz="4200" b="1" dirty="0" smtClean="0"/>
              <a:t>. I </a:t>
            </a:r>
            <a:r>
              <a:rPr lang="en-US" sz="4200" b="1" dirty="0"/>
              <a:t>believe in the Holy Spirit.</a:t>
            </a:r>
            <a:endParaRPr lang="en-US" sz="4200" b="1" dirty="0" smtClean="0"/>
          </a:p>
          <a:p>
            <a:r>
              <a:rPr lang="en-US" sz="4200" b="1" dirty="0"/>
              <a:t>IX</a:t>
            </a:r>
            <a:r>
              <a:rPr lang="en-US" sz="4200" b="1" dirty="0" smtClean="0"/>
              <a:t>.   I </a:t>
            </a:r>
            <a:r>
              <a:rPr lang="en-US" sz="4200" b="1" dirty="0"/>
              <a:t>believe a holy catholic Church, the communion of saints;</a:t>
            </a:r>
            <a:endParaRPr lang="en-US" sz="4200" b="1" dirty="0" smtClean="0"/>
          </a:p>
          <a:p>
            <a:r>
              <a:rPr lang="en-US" sz="4200" b="1" dirty="0"/>
              <a:t>X</a:t>
            </a:r>
            <a:r>
              <a:rPr lang="en-US" sz="4200" b="1" dirty="0" smtClean="0"/>
              <a:t>.    The </a:t>
            </a:r>
            <a:r>
              <a:rPr lang="en-US" sz="4200" b="1" dirty="0"/>
              <a:t>forgiveness of sins;</a:t>
            </a:r>
            <a:endParaRPr lang="en-US" sz="4200" b="1" dirty="0" smtClean="0"/>
          </a:p>
          <a:p>
            <a:r>
              <a:rPr lang="en-US" sz="4200" b="1" dirty="0"/>
              <a:t>XI</a:t>
            </a:r>
            <a:r>
              <a:rPr lang="en-US" sz="4200" b="1" dirty="0" smtClean="0"/>
              <a:t>.   The </a:t>
            </a:r>
            <a:r>
              <a:rPr lang="en-US" sz="4200" b="1" dirty="0"/>
              <a:t>resurrection of the body;</a:t>
            </a:r>
            <a:endParaRPr lang="en-US" sz="4200" b="1" dirty="0" smtClean="0"/>
          </a:p>
          <a:p>
            <a:r>
              <a:rPr lang="en-US" sz="4200" b="1" dirty="0"/>
              <a:t>XII</a:t>
            </a:r>
            <a:r>
              <a:rPr lang="en-US" sz="4200" b="1" dirty="0" smtClean="0"/>
              <a:t>.  And </a:t>
            </a:r>
            <a:r>
              <a:rPr lang="en-US" sz="4200" b="1" dirty="0"/>
              <a:t>the life everlasting. Amen.</a:t>
            </a:r>
            <a:endParaRPr lang="en-US" sz="42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447800"/>
          </a:xfrm>
        </p:spPr>
        <p:txBody>
          <a:bodyPr>
            <a:normAutofit fontScale="90000"/>
          </a:bodyPr>
          <a:lstStyle/>
          <a:p>
            <a:r>
              <a:rPr lang="en-US" sz="6000" b="1" cap="small" dirty="0"/>
              <a:t>The Nicene Creed</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638800"/>
          </a:xfrm>
        </p:spPr>
        <p:txBody>
          <a:bodyPr>
            <a:normAutofit fontScale="55000" lnSpcReduction="20000"/>
          </a:bodyPr>
          <a:lstStyle/>
          <a:p>
            <a:r>
              <a:rPr lang="en-US" sz="3800" b="1" dirty="0" smtClean="0"/>
              <a:t>I believe in one God, the Father Almighty, Maker of heaven and earth, and of all things visible and invisible.</a:t>
            </a:r>
          </a:p>
          <a:p>
            <a:r>
              <a:rPr lang="en-US" sz="3800" b="1" dirty="0" smtClean="0"/>
              <a:t>And in one Lord Jesus Christ, the only-begotten Son of God, begotten of the Father before all worlds; God of God, Light of Light, very God of very God; begotten, not made, being of one substance with the Father, by whom all things were made.</a:t>
            </a:r>
          </a:p>
          <a:p>
            <a:r>
              <a:rPr lang="en-US" sz="3800" b="1" dirty="0" smtClean="0"/>
              <a:t>Who, for us men and for our salvation, came down from heaven, and was incarnate by the Holy Spirit of the virgin Mary, and was made man; and was crucified also for us under Pontius Pilate; He suffered and was buried; and the third day He rose again, according to the Scriptures; and ascended into heaven, and </a:t>
            </a:r>
            <a:r>
              <a:rPr lang="en-US" sz="3800" b="1" dirty="0" err="1" smtClean="0"/>
              <a:t>sitteth</a:t>
            </a:r>
            <a:r>
              <a:rPr lang="en-US" sz="3800" b="1" dirty="0" smtClean="0"/>
              <a:t> on the right hand of the Father; and He shall come again, with glory, to judge the living and the dead, whose kingdom shall have no end.</a:t>
            </a:r>
          </a:p>
          <a:p>
            <a:r>
              <a:rPr lang="en-US" sz="3800" b="1" dirty="0" smtClean="0"/>
              <a:t>And I believe in the Holy Spirit, the Lord and Giver of life; who </a:t>
            </a:r>
            <a:r>
              <a:rPr lang="en-US" sz="3800" b="1" dirty="0" err="1" smtClean="0"/>
              <a:t>proceedeth</a:t>
            </a:r>
            <a:r>
              <a:rPr lang="en-US" sz="3800" b="1" dirty="0" smtClean="0"/>
              <a:t> from the Father and the Son; who with the Father and the Son together is worshipped and glorified; who </a:t>
            </a:r>
            <a:r>
              <a:rPr lang="en-US" sz="3800" b="1" dirty="0" err="1" smtClean="0"/>
              <a:t>spake</a:t>
            </a:r>
            <a:r>
              <a:rPr lang="en-US" sz="3800" b="1" dirty="0" smtClean="0"/>
              <a:t> by the prophets.</a:t>
            </a:r>
          </a:p>
          <a:p>
            <a:r>
              <a:rPr lang="en-US" sz="3800" b="1" dirty="0" smtClean="0"/>
              <a:t>And I believe one holy catholic and apostolic Church. I acknowledge one baptism for the remission of sins; and I look for the resurrection of the dead, and the life of the world to come. Amen.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cap="small" dirty="0"/>
              <a:t>The </a:t>
            </a:r>
            <a:r>
              <a:rPr lang="en-US" sz="4900" b="1" cap="small" dirty="0" err="1"/>
              <a:t>Athanasian</a:t>
            </a:r>
            <a:r>
              <a:rPr lang="en-US" sz="4900" b="1" cap="small" dirty="0"/>
              <a:t> Creed</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638800"/>
          </a:xfrm>
        </p:spPr>
        <p:txBody>
          <a:bodyPr>
            <a:noAutofit/>
          </a:bodyPr>
          <a:lstStyle/>
          <a:p>
            <a:r>
              <a:rPr lang="en-US" sz="2300" b="1" dirty="0"/>
              <a:t>(1) Whosoever will be saved, before all things it is necessary that he hold the </a:t>
            </a:r>
            <a:r>
              <a:rPr lang="en-US" sz="2300" b="1" dirty="0" smtClean="0"/>
              <a:t>catholic </a:t>
            </a:r>
            <a:r>
              <a:rPr lang="en-US" sz="2300" b="1" dirty="0"/>
              <a:t>faith; (2) Which faith except every one do keep whole and undefiled, without doubt he shall perish everlastingly.</a:t>
            </a:r>
            <a:endParaRPr lang="en-US" sz="2300" b="1" dirty="0" smtClean="0"/>
          </a:p>
          <a:p>
            <a:r>
              <a:rPr lang="en-US" sz="2300" b="1" dirty="0"/>
              <a:t>(3) And the catholic faith is this: That we worship one God in Trinity, and Trinity in Unity; (4) Neither confounding the persons, nor dividing the substance. (5) For there is one person of the Father, another of the Son, and another of the Holy Spirit. (6) But the Godhead of the Father, of the Son, and of the Holy Spirit is all one, the glory equal, the majesty co-eternal. (7) Such as the Father is, such is the Son, and such is the Holy Spirit. (8) The Father </a:t>
            </a:r>
            <a:r>
              <a:rPr lang="en-US" sz="2300" b="1" dirty="0" err="1"/>
              <a:t>uncreate</a:t>
            </a:r>
            <a:r>
              <a:rPr lang="en-US" sz="2300" b="1" dirty="0"/>
              <a:t>, the Son </a:t>
            </a:r>
            <a:r>
              <a:rPr lang="en-US" sz="2300" b="1" dirty="0" err="1"/>
              <a:t>uncreate</a:t>
            </a:r>
            <a:r>
              <a:rPr lang="en-US" sz="2300" b="1" dirty="0"/>
              <a:t>, and the Holy Spirit </a:t>
            </a:r>
            <a:r>
              <a:rPr lang="en-US" sz="2300" b="1" dirty="0" err="1"/>
              <a:t>uncreate</a:t>
            </a:r>
            <a:r>
              <a:rPr lang="en-US" sz="2300" b="1" dirty="0"/>
              <a:t>. (9) The Father incomprehensible, the Son incomprehensible, the Holy Spirit incomprehensible. (10) The Father eternal, the Son eternal, and the Holy Spirit eternal. (11) And yet they are not three eternals, but one uncreated and one incomprehensible.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sz="4900" b="1" cap="small" dirty="0"/>
              <a:t>The </a:t>
            </a:r>
            <a:r>
              <a:rPr lang="en-US" sz="4900" b="1" cap="small" dirty="0" err="1"/>
              <a:t>Athanasian</a:t>
            </a:r>
            <a:r>
              <a:rPr lang="en-US" sz="4900" b="1" cap="small" dirty="0"/>
              <a:t> Creed</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791200"/>
          </a:xfrm>
        </p:spPr>
        <p:txBody>
          <a:bodyPr>
            <a:normAutofit fontScale="70000" lnSpcReduction="20000"/>
          </a:bodyPr>
          <a:lstStyle/>
          <a:p>
            <a:r>
              <a:rPr lang="en-US" b="1" dirty="0" smtClean="0"/>
              <a:t>(13) So likewise the Father is almighty, the Son almighty, and the Holy Spirit almighty; (14) And yet they are not three </a:t>
            </a:r>
            <a:r>
              <a:rPr lang="en-US" b="1" dirty="0" err="1" smtClean="0"/>
              <a:t>almighties</a:t>
            </a:r>
            <a:r>
              <a:rPr lang="en-US" b="1" dirty="0" smtClean="0"/>
              <a:t>, but one almighty. (15) So the Father is God, the Son is God, and the Holy Spirit is God; (16) And yet they are not three Gods, but one God. (17) So likewise the Father is Lord, the Son Lord, and the Holy Spirit Lord; (20) So are we forbidden by the catholic religion to say: There are three Gods or three Lords. (21) The Father is made of none, neither created nor begotten. (23) The Holy Spirit is of the Father and of the Son; neither made, nor created, nor begotten, but proceeding. (24) So there is one Father, not three Fathers; one Son, not three Sons; one Holy Spirit, not three Holy Spirits. (25) And in this Trinity none is afore, or after another; none is greater, or less than another. (26) But the whole three persons are co-eternal, and co-equal. (27) So that in all things, as aforesaid, the Unity in Trinity and the Trinity in Unity is to be worshipped. (28) He therefore that will be saved must thus think of the Trinity.</a:t>
            </a:r>
          </a:p>
          <a:p>
            <a:r>
              <a:rPr lang="en-US" b="1" dirty="0" smtClean="0"/>
              <a:t>(29) Furthermore is it necessary to everlasting salvation than he also believe rightly the incarnation of our Lord Jesus Christ. (30) For the right faith is that we believe and confess that our Lord Jesus Christ, the Son of God, is God and man.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fontScale="90000"/>
          </a:bodyPr>
          <a:lstStyle/>
          <a:p>
            <a:r>
              <a:rPr lang="en-US" sz="4900" b="1" cap="small" dirty="0"/>
              <a:t>The </a:t>
            </a:r>
            <a:r>
              <a:rPr lang="en-US" sz="4900" b="1" cap="small" dirty="0" err="1"/>
              <a:t>Athanasian</a:t>
            </a:r>
            <a:r>
              <a:rPr lang="en-US" sz="4900" b="1" cap="small" dirty="0"/>
              <a:t> Creed</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791200"/>
          </a:xfrm>
        </p:spPr>
        <p:txBody>
          <a:bodyPr>
            <a:normAutofit fontScale="70000" lnSpcReduction="20000"/>
          </a:bodyPr>
          <a:lstStyle/>
          <a:p>
            <a:r>
              <a:rPr lang="en-US" b="1" dirty="0" smtClean="0"/>
              <a:t>(31) God of the substance of the Father, begotten before the worlds; and man of the substance of His mother, born in the world. (32) Perfect God and perfect man, of a reasonable soul and human flesh subsisting. (33) Equal to the Father as touching His Godhead, and inferior to the Father as touching His manhood. (34) Who, although He is God and man, yet He is not two, but one Christ. (35) One, not by conversion of the Godhead into flesh, but by taking of the manhood into God. (36) One altogether, not by confusion of substance, but by unity of person. (37) For as the reasonable soul and flesh is one man, so God and man is one Christ; (38) Who suffered for our salvation, descended into hell, rose again the third day from the dead; (39) He ascended into heaven, He </a:t>
            </a:r>
            <a:r>
              <a:rPr lang="en-US" b="1" dirty="0" err="1" smtClean="0"/>
              <a:t>sitteth</a:t>
            </a:r>
            <a:r>
              <a:rPr lang="en-US" b="1" dirty="0" smtClean="0"/>
              <a:t> on the right hand of the Father, God Almighty; (40) From thence He shall come to judge the living and the dead. (41) At whose coming all men shall rise again with their bodies; (42) And shall give account of their own works. (43) And they that have done good shall go into life everlasting, and they that have done evil into everlasting fire.</a:t>
            </a:r>
          </a:p>
          <a:p>
            <a:r>
              <a:rPr lang="en-US" b="1" dirty="0" smtClean="0"/>
              <a:t>(44) This is the catholic faith, which except a man believe faithfully, he cannot be saved.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b="1" dirty="0" smtClean="0"/>
              <a:t>Westminster Confession</a:t>
            </a:r>
            <a:endParaRPr lang="en-US" b="1" dirty="0"/>
          </a:p>
        </p:txBody>
      </p:sp>
      <p:sp>
        <p:nvSpPr>
          <p:cNvPr id="3" name="Content Placeholder 2"/>
          <p:cNvSpPr>
            <a:spLocks noGrp="1"/>
          </p:cNvSpPr>
          <p:nvPr>
            <p:ph idx="1"/>
          </p:nvPr>
        </p:nvSpPr>
        <p:spPr>
          <a:xfrm>
            <a:off x="457200" y="838200"/>
            <a:ext cx="8229600" cy="5486400"/>
          </a:xfrm>
        </p:spPr>
        <p:txBody>
          <a:bodyPr>
            <a:normAutofit fontScale="70000" lnSpcReduction="20000"/>
          </a:bodyPr>
          <a:lstStyle/>
          <a:p>
            <a:r>
              <a:rPr lang="en-US" b="1" dirty="0"/>
              <a:t>Chapter II:</a:t>
            </a:r>
            <a:r>
              <a:rPr lang="en-US" b="1" dirty="0" smtClean="0"/>
              <a:t/>
            </a:r>
            <a:br>
              <a:rPr lang="en-US" b="1" dirty="0" smtClean="0"/>
            </a:br>
            <a:r>
              <a:rPr lang="en-US" b="1" dirty="0"/>
              <a:t>Of God, and of the Holy Trinity</a:t>
            </a:r>
            <a:endParaRPr lang="en-US" b="1" dirty="0" smtClean="0"/>
          </a:p>
          <a:p>
            <a:r>
              <a:rPr lang="en-US" b="1" dirty="0"/>
              <a:t>2:1 There is but one only (</a:t>
            </a:r>
            <a:r>
              <a:rPr lang="en-US" b="1" dirty="0">
                <a:hlinkClick r:id="rId2" action="ppaction://hlinkfile"/>
              </a:rPr>
              <a:t>Deut 6:4</a:t>
            </a:r>
            <a:r>
              <a:rPr lang="en-US" b="1" dirty="0"/>
              <a:t>; </a:t>
            </a:r>
            <a:r>
              <a:rPr lang="en-US" b="1" dirty="0">
                <a:hlinkClick r:id="rId3" action="ppaction://hlinkfile"/>
              </a:rPr>
              <a:t>1 </a:t>
            </a:r>
            <a:r>
              <a:rPr lang="en-US" b="1" dirty="0" err="1">
                <a:hlinkClick r:id="rId3" action="ppaction://hlinkfile"/>
              </a:rPr>
              <a:t>Cor</a:t>
            </a:r>
            <a:r>
              <a:rPr lang="en-US" b="1" dirty="0">
                <a:hlinkClick r:id="rId3" action="ppaction://hlinkfile"/>
              </a:rPr>
              <a:t> 8:4</a:t>
            </a:r>
            <a:r>
              <a:rPr lang="en-US" b="1" dirty="0"/>
              <a:t>, </a:t>
            </a:r>
            <a:r>
              <a:rPr lang="en-US" b="1" dirty="0">
                <a:hlinkClick r:id="rId4" action="ppaction://hlinkfile"/>
              </a:rPr>
              <a:t>6</a:t>
            </a:r>
            <a:r>
              <a:rPr lang="en-US" b="1" dirty="0"/>
              <a:t>) living, and true God (</a:t>
            </a:r>
            <a:r>
              <a:rPr lang="en-US" b="1" dirty="0" err="1">
                <a:hlinkClick r:id="rId5" action="ppaction://hlinkfile"/>
              </a:rPr>
              <a:t>Jer</a:t>
            </a:r>
            <a:r>
              <a:rPr lang="en-US" b="1" dirty="0">
                <a:hlinkClick r:id="rId5" action="ppaction://hlinkfile"/>
              </a:rPr>
              <a:t> 10:10</a:t>
            </a:r>
            <a:r>
              <a:rPr lang="en-US" b="1" dirty="0"/>
              <a:t>; </a:t>
            </a:r>
            <a:r>
              <a:rPr lang="en-US" b="1" dirty="0">
                <a:hlinkClick r:id="rId6" action="ppaction://hlinkfile"/>
              </a:rPr>
              <a:t>1 </a:t>
            </a:r>
            <a:r>
              <a:rPr lang="en-US" b="1" dirty="0" err="1">
                <a:hlinkClick r:id="rId6" action="ppaction://hlinkfile"/>
              </a:rPr>
              <a:t>Thes</a:t>
            </a:r>
            <a:r>
              <a:rPr lang="en-US" b="1" dirty="0">
                <a:hlinkClick r:id="rId6" action="ppaction://hlinkfile"/>
              </a:rPr>
              <a:t> 1:9</a:t>
            </a:r>
            <a:r>
              <a:rPr lang="en-US" b="1" dirty="0"/>
              <a:t>): who is infinite in being and perfection (</a:t>
            </a:r>
            <a:r>
              <a:rPr lang="en-US" b="1" dirty="0">
                <a:hlinkClick r:id="rId7" action="ppaction://hlinkfile"/>
              </a:rPr>
              <a:t>Job 11:7-9</a:t>
            </a:r>
            <a:r>
              <a:rPr lang="en-US" b="1" dirty="0"/>
              <a:t>, </a:t>
            </a:r>
            <a:r>
              <a:rPr lang="en-US" b="1" dirty="0">
                <a:hlinkClick r:id="rId8" action="ppaction://hlinkfile"/>
              </a:rPr>
              <a:t>26:14</a:t>
            </a:r>
            <a:r>
              <a:rPr lang="en-US" b="1" dirty="0"/>
              <a:t>), a most pure spirit (</a:t>
            </a:r>
            <a:r>
              <a:rPr lang="en-US" b="1" dirty="0">
                <a:hlinkClick r:id="rId9" action="ppaction://hlinkfile"/>
              </a:rPr>
              <a:t>John 4:24</a:t>
            </a:r>
            <a:r>
              <a:rPr lang="en-US" b="1" dirty="0"/>
              <a:t>), invisible (</a:t>
            </a:r>
            <a:r>
              <a:rPr lang="en-US" b="1" dirty="0">
                <a:hlinkClick r:id="rId10" action="ppaction://hlinkfile"/>
              </a:rPr>
              <a:t>1 Tim 1:17</a:t>
            </a:r>
            <a:r>
              <a:rPr lang="en-US" b="1" dirty="0"/>
              <a:t>), without body, parts (</a:t>
            </a:r>
            <a:r>
              <a:rPr lang="en-US" b="1" dirty="0">
                <a:hlinkClick r:id="rId11" action="ppaction://hlinkfile"/>
              </a:rPr>
              <a:t>Deut 4:15</a:t>
            </a:r>
            <a:r>
              <a:rPr lang="en-US" b="1" dirty="0"/>
              <a:t>, </a:t>
            </a:r>
            <a:r>
              <a:rPr lang="en-US" b="1" dirty="0">
                <a:hlinkClick r:id="rId12" action="ppaction://hlinkfile"/>
              </a:rPr>
              <a:t>16</a:t>
            </a:r>
            <a:r>
              <a:rPr lang="en-US" b="1" dirty="0"/>
              <a:t>; </a:t>
            </a:r>
            <a:r>
              <a:rPr lang="en-US" b="1" dirty="0">
                <a:hlinkClick r:id="rId13" action="ppaction://hlinkfile"/>
              </a:rPr>
              <a:t>Luke 24:39</a:t>
            </a:r>
            <a:r>
              <a:rPr lang="en-US" b="1" dirty="0"/>
              <a:t>; </a:t>
            </a:r>
            <a:r>
              <a:rPr lang="en-US" b="1" dirty="0">
                <a:hlinkClick r:id="rId9" action="ppaction://hlinkfile"/>
              </a:rPr>
              <a:t>John 4:24</a:t>
            </a:r>
            <a:r>
              <a:rPr lang="en-US" b="1" dirty="0"/>
              <a:t>), or passions (</a:t>
            </a:r>
            <a:r>
              <a:rPr lang="en-US" b="1" dirty="0">
                <a:hlinkClick r:id="rId14" action="ppaction://hlinkfile"/>
              </a:rPr>
              <a:t>Acts 14:11</a:t>
            </a:r>
            <a:r>
              <a:rPr lang="en-US" b="1" dirty="0"/>
              <a:t>, </a:t>
            </a:r>
            <a:r>
              <a:rPr lang="en-US" b="1" dirty="0">
                <a:hlinkClick r:id="rId15" action="ppaction://hlinkfile"/>
              </a:rPr>
              <a:t>15</a:t>
            </a:r>
            <a:r>
              <a:rPr lang="en-US" b="1" dirty="0"/>
              <a:t>), immutable (</a:t>
            </a:r>
            <a:r>
              <a:rPr lang="en-US" b="1" dirty="0">
                <a:hlinkClick r:id="rId16" action="ppaction://hlinkfile"/>
              </a:rPr>
              <a:t>Mal 3:6</a:t>
            </a:r>
            <a:r>
              <a:rPr lang="en-US" b="1" dirty="0"/>
              <a:t>; </a:t>
            </a:r>
            <a:r>
              <a:rPr lang="en-US" b="1" dirty="0">
                <a:hlinkClick r:id="rId17" action="ppaction://hlinkfile"/>
              </a:rPr>
              <a:t>James 1:17</a:t>
            </a:r>
            <a:r>
              <a:rPr lang="en-US" b="1" dirty="0"/>
              <a:t>), immense (</a:t>
            </a:r>
            <a:r>
              <a:rPr lang="en-US" b="1" dirty="0">
                <a:hlinkClick r:id="rId18" action="ppaction://hlinkfile"/>
              </a:rPr>
              <a:t>1 Kings 8:27</a:t>
            </a:r>
            <a:r>
              <a:rPr lang="en-US" b="1" dirty="0"/>
              <a:t>; </a:t>
            </a:r>
            <a:r>
              <a:rPr lang="en-US" b="1" dirty="0" err="1">
                <a:hlinkClick r:id="rId19" action="ppaction://hlinkfile"/>
              </a:rPr>
              <a:t>Jer</a:t>
            </a:r>
            <a:r>
              <a:rPr lang="en-US" b="1" dirty="0">
                <a:hlinkClick r:id="rId19" action="ppaction://hlinkfile"/>
              </a:rPr>
              <a:t> 23:23</a:t>
            </a:r>
            <a:r>
              <a:rPr lang="en-US" b="1" dirty="0"/>
              <a:t>, </a:t>
            </a:r>
            <a:r>
              <a:rPr lang="en-US" b="1" dirty="0">
                <a:hlinkClick r:id="rId20" action="ppaction://hlinkfile"/>
              </a:rPr>
              <a:t>24</a:t>
            </a:r>
            <a:r>
              <a:rPr lang="en-US" b="1" dirty="0"/>
              <a:t>), eternal (</a:t>
            </a:r>
            <a:r>
              <a:rPr lang="en-US" b="1" dirty="0" err="1">
                <a:hlinkClick r:id="rId21" action="ppaction://hlinkfile"/>
              </a:rPr>
              <a:t>Psa</a:t>
            </a:r>
            <a:r>
              <a:rPr lang="en-US" b="1" dirty="0">
                <a:hlinkClick r:id="rId21" action="ppaction://hlinkfile"/>
              </a:rPr>
              <a:t> 90:2</a:t>
            </a:r>
            <a:r>
              <a:rPr lang="en-US" b="1" dirty="0"/>
              <a:t>; </a:t>
            </a:r>
            <a:r>
              <a:rPr lang="en-US" b="1" dirty="0">
                <a:hlinkClick r:id="rId10" action="ppaction://hlinkfile"/>
              </a:rPr>
              <a:t>1 Tim 1:17</a:t>
            </a:r>
            <a:r>
              <a:rPr lang="en-US" b="1" dirty="0"/>
              <a:t>), incomprehensible (</a:t>
            </a:r>
            <a:r>
              <a:rPr lang="en-US" b="1" dirty="0" err="1">
                <a:hlinkClick r:id="rId22" action="ppaction://hlinkfile"/>
              </a:rPr>
              <a:t>Psa</a:t>
            </a:r>
            <a:r>
              <a:rPr lang="en-US" b="1" dirty="0">
                <a:hlinkClick r:id="rId22" action="ppaction://hlinkfile"/>
              </a:rPr>
              <a:t> 145:3</a:t>
            </a:r>
            <a:r>
              <a:rPr lang="en-US" b="1" dirty="0"/>
              <a:t>), almighty (</a:t>
            </a:r>
            <a:r>
              <a:rPr lang="en-US" b="1" dirty="0">
                <a:hlinkClick r:id="rId23" action="ppaction://hlinkfile"/>
              </a:rPr>
              <a:t>Gen 17:1</a:t>
            </a:r>
            <a:r>
              <a:rPr lang="en-US" b="1" dirty="0"/>
              <a:t>; </a:t>
            </a:r>
            <a:r>
              <a:rPr lang="en-US" b="1" dirty="0">
                <a:hlinkClick r:id="rId24" action="ppaction://hlinkfile"/>
              </a:rPr>
              <a:t>Rev 4:8</a:t>
            </a:r>
            <a:r>
              <a:rPr lang="en-US" b="1" dirty="0"/>
              <a:t>), most wise (</a:t>
            </a:r>
            <a:r>
              <a:rPr lang="en-US" b="1" dirty="0">
                <a:hlinkClick r:id="rId25" action="ppaction://hlinkfile"/>
              </a:rPr>
              <a:t>Rom 16:27</a:t>
            </a:r>
            <a:r>
              <a:rPr lang="en-US" b="1" dirty="0"/>
              <a:t>), most holy (</a:t>
            </a:r>
            <a:r>
              <a:rPr lang="en-US" b="1" dirty="0">
                <a:hlinkClick r:id="rId26" action="ppaction://hlinkfile"/>
              </a:rPr>
              <a:t>Isa 6:3</a:t>
            </a:r>
            <a:r>
              <a:rPr lang="en-US" b="1" dirty="0"/>
              <a:t>; </a:t>
            </a:r>
            <a:r>
              <a:rPr lang="en-US" b="1" dirty="0">
                <a:hlinkClick r:id="rId24" action="ppaction://hlinkfile"/>
              </a:rPr>
              <a:t>Rev 4:8</a:t>
            </a:r>
            <a:r>
              <a:rPr lang="en-US" b="1" dirty="0"/>
              <a:t>), most free (</a:t>
            </a:r>
            <a:r>
              <a:rPr lang="en-US" b="1" dirty="0" err="1">
                <a:hlinkClick r:id="rId27" action="ppaction://hlinkfile"/>
              </a:rPr>
              <a:t>Psa</a:t>
            </a:r>
            <a:r>
              <a:rPr lang="en-US" b="1" dirty="0">
                <a:hlinkClick r:id="rId27" action="ppaction://hlinkfile"/>
              </a:rPr>
              <a:t> 115:3</a:t>
            </a:r>
            <a:r>
              <a:rPr lang="en-US" b="1" dirty="0"/>
              <a:t>), most absolute (</a:t>
            </a:r>
            <a:r>
              <a:rPr lang="en-US" b="1" dirty="0">
                <a:hlinkClick r:id="rId28" action="ppaction://hlinkfile"/>
              </a:rPr>
              <a:t>Ex 3:14</a:t>
            </a:r>
            <a:r>
              <a:rPr lang="en-US" b="1" dirty="0"/>
              <a:t>), working all things according to the counsel of His own immutable and most righteous will (</a:t>
            </a:r>
            <a:r>
              <a:rPr lang="en-US" b="1" dirty="0">
                <a:hlinkClick r:id="rId29" action="ppaction://hlinkfile"/>
              </a:rPr>
              <a:t>Eph 1:11</a:t>
            </a:r>
            <a:r>
              <a:rPr lang="en-US" b="1" dirty="0"/>
              <a:t>), for His own glory (</a:t>
            </a:r>
            <a:r>
              <a:rPr lang="en-US" b="1" dirty="0" err="1">
                <a:hlinkClick r:id="rId30" action="ppaction://hlinkfile"/>
              </a:rPr>
              <a:t>Prov</a:t>
            </a:r>
            <a:r>
              <a:rPr lang="en-US" b="1" dirty="0">
                <a:hlinkClick r:id="rId30" action="ppaction://hlinkfile"/>
              </a:rPr>
              <a:t> 16:4</a:t>
            </a:r>
            <a:r>
              <a:rPr lang="en-US" b="1" dirty="0"/>
              <a:t>; </a:t>
            </a:r>
            <a:r>
              <a:rPr lang="en-US" b="1" dirty="0">
                <a:hlinkClick r:id="rId31" action="ppaction://hlinkfile"/>
              </a:rPr>
              <a:t>Rom 11:36</a:t>
            </a:r>
            <a:r>
              <a:rPr lang="en-US" b="1" dirty="0"/>
              <a:t>); most loving (</a:t>
            </a:r>
            <a:r>
              <a:rPr lang="en-US" b="1" dirty="0">
                <a:hlinkClick r:id="rId32" action="ppaction://hlinkfile"/>
              </a:rPr>
              <a:t>1 John 4:8</a:t>
            </a:r>
            <a:r>
              <a:rPr lang="en-US" b="1" dirty="0"/>
              <a:t>, </a:t>
            </a:r>
            <a:r>
              <a:rPr lang="en-US" b="1" dirty="0">
                <a:hlinkClick r:id="rId33" action="ppaction://hlinkfile"/>
              </a:rPr>
              <a:t>16</a:t>
            </a:r>
            <a:r>
              <a:rPr lang="en-US" b="1" dirty="0"/>
              <a:t>), gracious, merciful, long-suffering, abundant in goodness and truth, forgiving iniquity, transgression, and sin (</a:t>
            </a:r>
            <a:r>
              <a:rPr lang="en-US" b="1" dirty="0">
                <a:hlinkClick r:id="rId34" action="ppaction://hlinkfile"/>
              </a:rPr>
              <a:t>Ex 34:6</a:t>
            </a:r>
            <a:r>
              <a:rPr lang="en-US" b="1" dirty="0"/>
              <a:t>, </a:t>
            </a:r>
            <a:r>
              <a:rPr lang="en-US" b="1" dirty="0">
                <a:hlinkClick r:id="rId35" action="ppaction://hlinkfile"/>
              </a:rPr>
              <a:t>7</a:t>
            </a:r>
            <a:r>
              <a:rPr lang="en-US" b="1" dirty="0"/>
              <a:t>); the </a:t>
            </a:r>
            <a:r>
              <a:rPr lang="en-US" b="1" dirty="0" err="1"/>
              <a:t>rewarder</a:t>
            </a:r>
            <a:r>
              <a:rPr lang="en-US" b="1" dirty="0"/>
              <a:t> of them that diligently seek Him (</a:t>
            </a:r>
            <a:r>
              <a:rPr lang="en-US" b="1" dirty="0">
                <a:hlinkClick r:id="rId36" action="ppaction://hlinkfile"/>
              </a:rPr>
              <a:t>Heb 11:6</a:t>
            </a:r>
            <a:r>
              <a:rPr lang="en-US" b="1" dirty="0"/>
              <a:t>); and with all most just and terrible in His judgments (</a:t>
            </a:r>
            <a:r>
              <a:rPr lang="en-US" b="1" dirty="0" err="1">
                <a:hlinkClick r:id="rId37" action="ppaction://hlinkfile"/>
              </a:rPr>
              <a:t>Neh</a:t>
            </a:r>
            <a:r>
              <a:rPr lang="en-US" b="1" dirty="0">
                <a:hlinkClick r:id="rId37" action="ppaction://hlinkfile"/>
              </a:rPr>
              <a:t> 9:32</a:t>
            </a:r>
            <a:r>
              <a:rPr lang="en-US" b="1" dirty="0"/>
              <a:t>, </a:t>
            </a:r>
            <a:r>
              <a:rPr lang="en-US" b="1" dirty="0">
                <a:hlinkClick r:id="rId38" action="ppaction://hlinkfile"/>
              </a:rPr>
              <a:t>33</a:t>
            </a:r>
            <a:r>
              <a:rPr lang="en-US" b="1" dirty="0"/>
              <a:t>), hating all sin (</a:t>
            </a:r>
            <a:r>
              <a:rPr lang="en-US" b="1" dirty="0" err="1">
                <a:hlinkClick r:id="rId39" action="ppaction://hlinkfile"/>
              </a:rPr>
              <a:t>Psa</a:t>
            </a:r>
            <a:r>
              <a:rPr lang="en-US" b="1" dirty="0">
                <a:hlinkClick r:id="rId39" action="ppaction://hlinkfile"/>
              </a:rPr>
              <a:t> 5:5</a:t>
            </a:r>
            <a:r>
              <a:rPr lang="en-US" b="1" dirty="0"/>
              <a:t>, </a:t>
            </a:r>
            <a:r>
              <a:rPr lang="en-US" b="1" dirty="0">
                <a:hlinkClick r:id="rId40" action="ppaction://hlinkfile"/>
              </a:rPr>
              <a:t>6</a:t>
            </a:r>
            <a:r>
              <a:rPr lang="en-US" b="1" dirty="0"/>
              <a:t>), and who will by no means clear the guilty (</a:t>
            </a:r>
            <a:r>
              <a:rPr lang="en-US" b="1" dirty="0">
                <a:hlinkClick r:id="rId35" action="ppaction://hlinkfile"/>
              </a:rPr>
              <a:t>Ex 34:7</a:t>
            </a:r>
            <a:r>
              <a:rPr lang="en-US" b="1" dirty="0"/>
              <a:t>; </a:t>
            </a:r>
            <a:r>
              <a:rPr lang="en-US" b="1" dirty="0">
                <a:hlinkClick r:id="rId41" action="ppaction://hlinkfile"/>
              </a:rPr>
              <a:t>Nah 1:2</a:t>
            </a:r>
            <a:r>
              <a:rPr lang="en-US" b="1" dirty="0"/>
              <a:t>, </a:t>
            </a:r>
            <a:r>
              <a:rPr lang="en-US" b="1" dirty="0">
                <a:hlinkClick r:id="rId42" action="ppaction://hlinkfile"/>
              </a:rPr>
              <a:t>3</a:t>
            </a:r>
            <a:r>
              <a:rPr lang="en-US" b="1" dirty="0"/>
              <a:t>).</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1709</Words>
  <Application>Microsoft Office PowerPoint</Application>
  <PresentationFormat>On-screen Show (4:3)</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 Believe</vt:lpstr>
      <vt:lpstr>Church of God Declaration of Faith</vt:lpstr>
      <vt:lpstr>Church of God Declaration of Faith</vt:lpstr>
      <vt:lpstr>The Apostles’ Creed </vt:lpstr>
      <vt:lpstr>The Nicene Creed </vt:lpstr>
      <vt:lpstr>The Athanasian Creed </vt:lpstr>
      <vt:lpstr>The Athanasian Creed </vt:lpstr>
      <vt:lpstr>The Athanasian Creed </vt:lpstr>
      <vt:lpstr>Westminster Confession</vt:lpstr>
      <vt:lpstr>Westminster Confession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Believe</dc:title>
  <dc:creator>Louis G. Hulsey</dc:creator>
  <cp:lastModifiedBy>Louis G. Hulsey</cp:lastModifiedBy>
  <cp:revision>8</cp:revision>
  <dcterms:created xsi:type="dcterms:W3CDTF">2011-02-09T23:52:00Z</dcterms:created>
  <dcterms:modified xsi:type="dcterms:W3CDTF">2012-01-08T14:57:28Z</dcterms:modified>
</cp:coreProperties>
</file>