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6C0036"/>
    <a:srgbClr val="D6081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59D0FF27-1D2C-4D01-B9B8-25D50EC0264C}" type="datetimeFigureOut">
              <a:rPr lang="en-US" smtClean="0"/>
              <a:t>8/18/2012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20DB7883-C980-46F0-81E0-4F7068D21FA8}"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D0FF27-1D2C-4D01-B9B8-25D50EC0264C}" type="datetimeFigureOut">
              <a:rPr lang="en-US" smtClean="0"/>
              <a:t>8/18/2012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B7883-C980-46F0-81E0-4F7068D21F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D0FF27-1D2C-4D01-B9B8-25D50EC0264C}" type="datetimeFigureOut">
              <a:rPr lang="en-US" smtClean="0"/>
              <a:t>8/18/2012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B7883-C980-46F0-81E0-4F7068D21FA8}"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9D0FF27-1D2C-4D01-B9B8-25D50EC0264C}" type="datetimeFigureOut">
              <a:rPr lang="en-US" smtClean="0"/>
              <a:t>8/18/2012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B7883-C980-46F0-81E0-4F7068D21FA8}"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59D0FF27-1D2C-4D01-B9B8-25D50EC0264C}" type="datetimeFigureOut">
              <a:rPr lang="en-US" smtClean="0"/>
              <a:t>8/18/2012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20DB7883-C980-46F0-81E0-4F7068D21FA8}"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9D0FF27-1D2C-4D01-B9B8-25D50EC0264C}" type="datetimeFigureOut">
              <a:rPr lang="en-US" smtClean="0"/>
              <a:t>8/18/2012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B7883-C980-46F0-81E0-4F7068D21FA8}"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9D0FF27-1D2C-4D01-B9B8-25D50EC0264C}" type="datetimeFigureOut">
              <a:rPr lang="en-US" smtClean="0"/>
              <a:t>8/18/2012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DB7883-C980-46F0-81E0-4F7068D21FA8}"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9D0FF27-1D2C-4D01-B9B8-25D50EC0264C}" type="datetimeFigureOut">
              <a:rPr lang="en-US" smtClean="0"/>
              <a:t>8/18/2012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DB7883-C980-46F0-81E0-4F7068D21FA8}"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D0FF27-1D2C-4D01-B9B8-25D50EC0264C}" type="datetimeFigureOut">
              <a:rPr lang="en-US" smtClean="0"/>
              <a:t>8/18/2012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DB7883-C980-46F0-81E0-4F7068D21FA8}"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D0FF27-1D2C-4D01-B9B8-25D50EC0264C}" type="datetimeFigureOut">
              <a:rPr lang="en-US" smtClean="0"/>
              <a:t>8/18/2012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B7883-C980-46F0-81E0-4F7068D21FA8}"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D0FF27-1D2C-4D01-B9B8-25D50EC0264C}" type="datetimeFigureOut">
              <a:rPr lang="en-US" smtClean="0"/>
              <a:t>8/18/2012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B7883-C980-46F0-81E0-4F7068D21FA8}"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59D0FF27-1D2C-4D01-B9B8-25D50EC0264C}" type="datetimeFigureOut">
              <a:rPr lang="en-US" smtClean="0"/>
              <a:t>8/18/2012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0DB7883-C980-46F0-81E0-4F7068D21FA8}"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00"/>
            <a:ext cx="6858000" cy="990600"/>
          </a:xfrm>
        </p:spPr>
        <p:txBody>
          <a:bodyPr>
            <a:normAutofit/>
          </a:bodyPr>
          <a:lstStyle/>
          <a:p>
            <a:r>
              <a:rPr lang="en-US" b="1" dirty="0" smtClean="0">
                <a:solidFill>
                  <a:srgbClr val="6C0036"/>
                </a:solidFill>
                <a:effectLst>
                  <a:outerShdw blurRad="38100" dist="38100" dir="2700000" algn="tl">
                    <a:srgbClr val="000000">
                      <a:alpha val="43137"/>
                    </a:srgbClr>
                  </a:outerShdw>
                </a:effectLst>
              </a:rPr>
              <a:t>Walking in the Light</a:t>
            </a:r>
            <a:r>
              <a:rPr lang="en-US" b="1" dirty="0" smtClean="0"/>
              <a:t/>
            </a:r>
            <a:br>
              <a:rPr lang="en-US" b="1" dirty="0" smtClean="0"/>
            </a:br>
            <a:r>
              <a:rPr lang="en-US" sz="2000" b="1" dirty="0" smtClean="0"/>
              <a:t>An Exposition of I John</a:t>
            </a:r>
            <a:endParaRPr lang="en-US" b="1" dirty="0"/>
          </a:p>
        </p:txBody>
      </p:sp>
      <p:sp>
        <p:nvSpPr>
          <p:cNvPr id="3" name="Subtitle 2"/>
          <p:cNvSpPr>
            <a:spLocks noGrp="1"/>
          </p:cNvSpPr>
          <p:nvPr>
            <p:ph type="subTitle" idx="1"/>
          </p:nvPr>
        </p:nvSpPr>
        <p:spPr>
          <a:xfrm>
            <a:off x="5638800" y="5124450"/>
            <a:ext cx="2438400" cy="742950"/>
          </a:xfrm>
        </p:spPr>
        <p:txBody>
          <a:bodyPr>
            <a:normAutofit fontScale="62500" lnSpcReduction="20000"/>
          </a:bodyPr>
          <a:lstStyle/>
          <a:p>
            <a:r>
              <a:rPr lang="en-US" b="1" dirty="0" smtClean="0"/>
              <a:t>Louis G. Hulsey</a:t>
            </a:r>
          </a:p>
          <a:p>
            <a:r>
              <a:rPr lang="en-US" b="1" dirty="0" smtClean="0"/>
              <a:t>August 19, 2012</a:t>
            </a:r>
          </a:p>
          <a:p>
            <a:r>
              <a:rPr lang="en-US" b="1" dirty="0" smtClean="0"/>
              <a:t>Casa Grande, Arizona </a:t>
            </a:r>
            <a:endParaRPr lang="en-US" b="1" dirty="0"/>
          </a:p>
        </p:txBody>
      </p:sp>
      <p:pic>
        <p:nvPicPr>
          <p:cNvPr id="1026" name="Picture 2" descr="C:\Users\Louis G. Hulsey\AppData\Local\Microsoft\Windows\Temporary Internet Files\Content.IE5\R32D6LCK\MP900444180[1].jpg"/>
          <p:cNvPicPr>
            <a:picLocks noChangeAspect="1" noChangeArrowheads="1"/>
          </p:cNvPicPr>
          <p:nvPr/>
        </p:nvPicPr>
        <p:blipFill>
          <a:blip r:embed="rId2" cstate="print"/>
          <a:srcRect/>
          <a:stretch>
            <a:fillRect/>
          </a:stretch>
        </p:blipFill>
        <p:spPr bwMode="auto">
          <a:xfrm>
            <a:off x="951488" y="2590800"/>
            <a:ext cx="4728946" cy="314706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6C0036"/>
                </a:solidFill>
                <a:effectLst>
                  <a:outerShdw blurRad="38100" dist="38100" dir="2700000" algn="tl">
                    <a:srgbClr val="000000">
                      <a:alpha val="43137"/>
                    </a:srgbClr>
                  </a:outerShdw>
                </a:effectLst>
              </a:rPr>
              <a:t>God is </a:t>
            </a:r>
            <a:r>
              <a:rPr lang="en-US" b="1" dirty="0" smtClean="0">
                <a:solidFill>
                  <a:srgbClr val="6C0036"/>
                </a:solidFill>
                <a:effectLst>
                  <a:outerShdw blurRad="38100" dist="38100" dir="2700000" algn="tl">
                    <a:srgbClr val="000000">
                      <a:alpha val="43137"/>
                    </a:srgbClr>
                  </a:outerShdw>
                </a:effectLst>
              </a:rPr>
              <a:t>Truth</a:t>
            </a:r>
            <a:endParaRPr lang="en-US" dirty="0">
              <a:solidFill>
                <a:srgbClr val="6C0036"/>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sz="3200" b="1" dirty="0" smtClean="0">
                <a:latin typeface="Arial Black" pitchFamily="34" charset="0"/>
              </a:rPr>
              <a:t>God is Truth.</a:t>
            </a:r>
            <a:r>
              <a:rPr lang="en-US" sz="3200" dirty="0" smtClean="0">
                <a:latin typeface="Arial Black" pitchFamily="34" charset="0"/>
              </a:rPr>
              <a:t>  God is all truth, but all truth is not of God.  Any “truth” that is not of God is not truth.  God is Absolute Truth.  He is “I AM THAT IAM,” Exodus 3:14.</a:t>
            </a:r>
          </a:p>
          <a:p>
            <a:r>
              <a:rPr lang="en-US" sz="3200" dirty="0" smtClean="0">
                <a:latin typeface="Arial Black" pitchFamily="34" charset="0"/>
              </a:rPr>
              <a:t>Compare John 8:58, “Jesus said unto them, Verily, verily, I say unto you, Before Abraham was, I am.”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663300"/>
                </a:solidFill>
                <a:effectLst>
                  <a:outerShdw blurRad="38100" dist="38100" dir="2700000" algn="tl">
                    <a:srgbClr val="000000">
                      <a:alpha val="43137"/>
                    </a:srgbClr>
                  </a:outerShdw>
                </a:effectLst>
              </a:rPr>
              <a:t>The Spirit of Truth</a:t>
            </a:r>
            <a:endParaRPr lang="en-US" b="1" dirty="0">
              <a:solidFill>
                <a:srgbClr val="663300"/>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latin typeface="Arial Black" pitchFamily="34" charset="0"/>
              </a:rPr>
              <a:t>God is the Spirit of Truth.</a:t>
            </a:r>
          </a:p>
          <a:p>
            <a:r>
              <a:rPr lang="en-US" dirty="0" smtClean="0">
                <a:latin typeface="Arial Black" pitchFamily="34" charset="0"/>
              </a:rPr>
              <a:t>John 14:17,  “</a:t>
            </a:r>
            <a:r>
              <a:rPr lang="en-US" i="1" dirty="0" smtClean="0">
                <a:latin typeface="Arial Black" pitchFamily="34" charset="0"/>
              </a:rPr>
              <a:t>Even</a:t>
            </a:r>
            <a:r>
              <a:rPr lang="en-US" dirty="0" smtClean="0">
                <a:latin typeface="Arial Black" pitchFamily="34" charset="0"/>
              </a:rPr>
              <a:t> the </a:t>
            </a:r>
            <a:r>
              <a:rPr lang="en-US" u="sng" dirty="0" smtClean="0">
                <a:latin typeface="Arial Black" pitchFamily="34" charset="0"/>
              </a:rPr>
              <a:t>Spirit of truth</a:t>
            </a:r>
            <a:r>
              <a:rPr lang="en-US" dirty="0" smtClean="0">
                <a:latin typeface="Arial Black" pitchFamily="34" charset="0"/>
              </a:rPr>
              <a:t>; whom the world cannot receive, because it </a:t>
            </a:r>
            <a:r>
              <a:rPr lang="en-US" dirty="0" err="1" smtClean="0">
                <a:latin typeface="Arial Black" pitchFamily="34" charset="0"/>
              </a:rPr>
              <a:t>seeth</a:t>
            </a:r>
            <a:r>
              <a:rPr lang="en-US" dirty="0" smtClean="0">
                <a:latin typeface="Arial Black" pitchFamily="34" charset="0"/>
              </a:rPr>
              <a:t> him not, neither </a:t>
            </a:r>
            <a:r>
              <a:rPr lang="en-US" dirty="0" err="1" smtClean="0">
                <a:latin typeface="Arial Black" pitchFamily="34" charset="0"/>
              </a:rPr>
              <a:t>knoweth</a:t>
            </a:r>
            <a:r>
              <a:rPr lang="en-US" dirty="0" smtClean="0">
                <a:latin typeface="Arial Black" pitchFamily="34" charset="0"/>
              </a:rPr>
              <a:t> him: but ye know him; for he </a:t>
            </a:r>
            <a:r>
              <a:rPr lang="en-US" dirty="0" err="1" smtClean="0">
                <a:latin typeface="Arial Black" pitchFamily="34" charset="0"/>
              </a:rPr>
              <a:t>dwelleth</a:t>
            </a:r>
            <a:r>
              <a:rPr lang="en-US" dirty="0" smtClean="0">
                <a:latin typeface="Arial Black" pitchFamily="34" charset="0"/>
              </a:rPr>
              <a:t> with you, and shall be in you</a:t>
            </a:r>
            <a:r>
              <a:rPr lang="en-US" dirty="0" smtClean="0">
                <a:latin typeface="Arial Black" pitchFamily="34" charset="0"/>
              </a:rPr>
              <a:t>.”</a:t>
            </a:r>
            <a:r>
              <a:rPr lang="en-US" dirty="0" smtClean="0">
                <a:latin typeface="Arial Black" pitchFamily="34" charset="0"/>
              </a:rPr>
              <a:t> </a:t>
            </a:r>
          </a:p>
          <a:p>
            <a:r>
              <a:rPr lang="en-US" dirty="0" smtClean="0">
                <a:latin typeface="Arial Black" pitchFamily="34" charset="0"/>
              </a:rPr>
              <a:t>John 15:26,  “But when the Comforter is come, whom I will send unto you from the Father, </a:t>
            </a:r>
            <a:r>
              <a:rPr lang="en-US" i="1" dirty="0" smtClean="0">
                <a:latin typeface="Arial Black" pitchFamily="34" charset="0"/>
              </a:rPr>
              <a:t>even</a:t>
            </a:r>
            <a:r>
              <a:rPr lang="en-US" dirty="0" smtClean="0">
                <a:latin typeface="Arial Black" pitchFamily="34" charset="0"/>
              </a:rPr>
              <a:t> the </a:t>
            </a:r>
            <a:r>
              <a:rPr lang="en-US" u="sng" dirty="0" smtClean="0">
                <a:latin typeface="Arial Black" pitchFamily="34" charset="0"/>
              </a:rPr>
              <a:t>Spirit of truth</a:t>
            </a:r>
            <a:r>
              <a:rPr lang="en-US" dirty="0" smtClean="0">
                <a:latin typeface="Arial Black" pitchFamily="34" charset="0"/>
              </a:rPr>
              <a:t>, which </a:t>
            </a:r>
            <a:r>
              <a:rPr lang="en-US" dirty="0" err="1" smtClean="0">
                <a:latin typeface="Arial Black" pitchFamily="34" charset="0"/>
              </a:rPr>
              <a:t>proceedeth</a:t>
            </a:r>
            <a:r>
              <a:rPr lang="en-US" dirty="0" smtClean="0">
                <a:latin typeface="Arial Black" pitchFamily="34" charset="0"/>
              </a:rPr>
              <a:t> from the Father, he shall testify of me:”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663300"/>
                </a:solidFill>
                <a:effectLst>
                  <a:outerShdw blurRad="38100" dist="38100" dir="2700000" algn="tl">
                    <a:srgbClr val="000000">
                      <a:alpha val="43137"/>
                    </a:srgbClr>
                  </a:outerShdw>
                </a:effectLst>
              </a:rPr>
              <a:t>The Spirit of Truth</a:t>
            </a:r>
            <a:endParaRPr lang="en-US" b="1" dirty="0">
              <a:solidFill>
                <a:srgbClr val="663300"/>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latin typeface="Arial Black" pitchFamily="34" charset="0"/>
              </a:rPr>
              <a:t>John 16:13,  “Howbeit when he, the </a:t>
            </a:r>
            <a:r>
              <a:rPr lang="en-US" u="sng" dirty="0" smtClean="0">
                <a:latin typeface="Arial Black" pitchFamily="34" charset="0"/>
              </a:rPr>
              <a:t>Spirit of truth</a:t>
            </a:r>
            <a:r>
              <a:rPr lang="en-US" dirty="0" smtClean="0">
                <a:latin typeface="Arial Black" pitchFamily="34" charset="0"/>
              </a:rPr>
              <a:t>, is come, he will guide you into all truth: for he shall not speak of himself; but whatsoever he shall hear, </a:t>
            </a:r>
            <a:r>
              <a:rPr lang="en-US" i="1" dirty="0" smtClean="0">
                <a:latin typeface="Arial Black" pitchFamily="34" charset="0"/>
              </a:rPr>
              <a:t>that</a:t>
            </a:r>
            <a:r>
              <a:rPr lang="en-US" dirty="0" smtClean="0">
                <a:latin typeface="Arial Black" pitchFamily="34" charset="0"/>
              </a:rPr>
              <a:t> shall he speak: and he will </a:t>
            </a:r>
            <a:r>
              <a:rPr lang="en-US" dirty="0" err="1" smtClean="0">
                <a:latin typeface="Arial Black" pitchFamily="34" charset="0"/>
              </a:rPr>
              <a:t>shew</a:t>
            </a:r>
            <a:r>
              <a:rPr lang="en-US" dirty="0" smtClean="0">
                <a:latin typeface="Arial Black" pitchFamily="34" charset="0"/>
              </a:rPr>
              <a:t> you things to come</a:t>
            </a:r>
            <a:r>
              <a:rPr lang="en-US" dirty="0" smtClean="0">
                <a:latin typeface="Arial Black" pitchFamily="34" charset="0"/>
              </a:rPr>
              <a:t>.”</a:t>
            </a:r>
            <a:endParaRPr lang="en-US" dirty="0" smtClean="0">
              <a:latin typeface="Arial Black" pitchFamily="34" charset="0"/>
            </a:endParaRPr>
          </a:p>
          <a:p>
            <a:r>
              <a:rPr lang="en-US" dirty="0" smtClean="0">
                <a:latin typeface="Arial Black" pitchFamily="34" charset="0"/>
              </a:rPr>
              <a:t>1 John 4:6,  “We are of God: he that </a:t>
            </a:r>
            <a:r>
              <a:rPr lang="en-US" dirty="0" err="1" smtClean="0">
                <a:latin typeface="Arial Black" pitchFamily="34" charset="0"/>
              </a:rPr>
              <a:t>knoweth</a:t>
            </a:r>
            <a:r>
              <a:rPr lang="en-US" dirty="0" smtClean="0">
                <a:latin typeface="Arial Black" pitchFamily="34" charset="0"/>
              </a:rPr>
              <a:t> God </a:t>
            </a:r>
            <a:r>
              <a:rPr lang="en-US" dirty="0" err="1" smtClean="0">
                <a:latin typeface="Arial Black" pitchFamily="34" charset="0"/>
              </a:rPr>
              <a:t>heareth</a:t>
            </a:r>
            <a:r>
              <a:rPr lang="en-US" dirty="0" smtClean="0">
                <a:latin typeface="Arial Black" pitchFamily="34" charset="0"/>
              </a:rPr>
              <a:t> us; he that is not of God </a:t>
            </a:r>
            <a:r>
              <a:rPr lang="en-US" dirty="0" err="1" smtClean="0">
                <a:latin typeface="Arial Black" pitchFamily="34" charset="0"/>
              </a:rPr>
              <a:t>heareth</a:t>
            </a:r>
            <a:r>
              <a:rPr lang="en-US" dirty="0" smtClean="0">
                <a:latin typeface="Arial Black" pitchFamily="34" charset="0"/>
              </a:rPr>
              <a:t> not us. Hereby know we the </a:t>
            </a:r>
            <a:r>
              <a:rPr lang="en-US" u="sng" dirty="0" smtClean="0">
                <a:latin typeface="Arial Black" pitchFamily="34" charset="0"/>
              </a:rPr>
              <a:t>spirit of truth</a:t>
            </a:r>
            <a:r>
              <a:rPr lang="en-US" dirty="0" smtClean="0">
                <a:latin typeface="Arial Black" pitchFamily="34" charset="0"/>
              </a:rPr>
              <a:t>, and the spirit of error.”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6C0036"/>
                </a:solidFill>
                <a:effectLst>
                  <a:outerShdw blurRad="38100" dist="38100" dir="2700000" algn="tl">
                    <a:srgbClr val="000000">
                      <a:alpha val="43137"/>
                    </a:srgbClr>
                  </a:outerShdw>
                </a:effectLst>
              </a:rPr>
              <a:t>God is Love</a:t>
            </a:r>
            <a:endParaRPr lang="en-US" dirty="0">
              <a:solidFill>
                <a:srgbClr val="6C0036"/>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sz="3000" dirty="0" smtClean="0">
                <a:latin typeface="Arial Black" pitchFamily="34" charset="0"/>
              </a:rPr>
              <a:t>1 John 4:8, “He that </a:t>
            </a:r>
            <a:r>
              <a:rPr lang="en-US" sz="3000" dirty="0" err="1" smtClean="0">
                <a:latin typeface="Arial Black" pitchFamily="34" charset="0"/>
              </a:rPr>
              <a:t>loveth</a:t>
            </a:r>
            <a:r>
              <a:rPr lang="en-US" sz="3000" dirty="0" smtClean="0">
                <a:latin typeface="Arial Black" pitchFamily="34" charset="0"/>
              </a:rPr>
              <a:t> not </a:t>
            </a:r>
            <a:r>
              <a:rPr lang="en-US" sz="3000" dirty="0" err="1" smtClean="0">
                <a:latin typeface="Arial Black" pitchFamily="34" charset="0"/>
              </a:rPr>
              <a:t>knoweth</a:t>
            </a:r>
            <a:r>
              <a:rPr lang="en-US" sz="3000" dirty="0" smtClean="0">
                <a:latin typeface="Arial Black" pitchFamily="34" charset="0"/>
              </a:rPr>
              <a:t> not God; for God is love</a:t>
            </a:r>
            <a:r>
              <a:rPr lang="en-US" sz="3000" dirty="0" smtClean="0">
                <a:latin typeface="Arial Black" pitchFamily="34" charset="0"/>
              </a:rPr>
              <a:t>.”</a:t>
            </a:r>
            <a:endParaRPr lang="en-US" sz="3000" dirty="0" smtClean="0">
              <a:latin typeface="Arial Black" pitchFamily="34" charset="0"/>
            </a:endParaRPr>
          </a:p>
          <a:p>
            <a:r>
              <a:rPr lang="en-US" sz="3000" dirty="0" smtClean="0">
                <a:latin typeface="Arial Black" pitchFamily="34" charset="0"/>
              </a:rPr>
              <a:t>1 John 4:12-16</a:t>
            </a:r>
          </a:p>
          <a:p>
            <a:r>
              <a:rPr lang="en-US" sz="3000" dirty="0" smtClean="0">
                <a:latin typeface="Arial Black" pitchFamily="34" charset="0"/>
              </a:rPr>
              <a:t>12,  No man hath seen God at any time. If we love one another, God </a:t>
            </a:r>
            <a:r>
              <a:rPr lang="en-US" sz="3000" dirty="0" err="1" smtClean="0">
                <a:latin typeface="Arial Black" pitchFamily="34" charset="0"/>
              </a:rPr>
              <a:t>dwelleth</a:t>
            </a:r>
            <a:r>
              <a:rPr lang="en-US" sz="3000" dirty="0" smtClean="0">
                <a:latin typeface="Arial Black" pitchFamily="34" charset="0"/>
              </a:rPr>
              <a:t> in us, and his love is perfected in us.</a:t>
            </a:r>
          </a:p>
          <a:p>
            <a:r>
              <a:rPr lang="en-US" sz="3000" dirty="0" smtClean="0">
                <a:latin typeface="Arial Black" pitchFamily="34" charset="0"/>
              </a:rPr>
              <a:t>13,  Hereby know we that we dwell in him, and he in us, because he hath given us of his Spirit.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6C0036"/>
                </a:solidFill>
                <a:effectLst>
                  <a:outerShdw blurRad="38100" dist="38100" dir="2700000" algn="tl">
                    <a:srgbClr val="000000">
                      <a:alpha val="43137"/>
                    </a:srgbClr>
                  </a:outerShdw>
                </a:effectLst>
              </a:rPr>
              <a:t>God is Love</a:t>
            </a:r>
            <a:endParaRPr lang="en-US" b="1" dirty="0">
              <a:solidFill>
                <a:srgbClr val="6C0036"/>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219200"/>
            <a:ext cx="8229600" cy="5410200"/>
          </a:xfrm>
        </p:spPr>
        <p:txBody>
          <a:bodyPr>
            <a:noAutofit/>
          </a:bodyPr>
          <a:lstStyle/>
          <a:p>
            <a:r>
              <a:rPr lang="en-US" sz="3000" dirty="0" smtClean="0">
                <a:latin typeface="Arial Black" pitchFamily="34" charset="0"/>
              </a:rPr>
              <a:t>14,  And we have seen and do testify that the Father sent the Son </a:t>
            </a:r>
            <a:r>
              <a:rPr lang="en-US" sz="3000" i="1" dirty="0" smtClean="0">
                <a:latin typeface="Arial Black" pitchFamily="34" charset="0"/>
              </a:rPr>
              <a:t>to be</a:t>
            </a:r>
            <a:r>
              <a:rPr lang="en-US" sz="3000" dirty="0" smtClean="0">
                <a:latin typeface="Arial Black" pitchFamily="34" charset="0"/>
              </a:rPr>
              <a:t> the </a:t>
            </a:r>
            <a:r>
              <a:rPr lang="en-US" sz="3000" dirty="0" err="1" smtClean="0">
                <a:latin typeface="Arial Black" pitchFamily="34" charset="0"/>
              </a:rPr>
              <a:t>Saviour</a:t>
            </a:r>
            <a:r>
              <a:rPr lang="en-US" sz="3000" dirty="0" smtClean="0">
                <a:latin typeface="Arial Black" pitchFamily="34" charset="0"/>
              </a:rPr>
              <a:t> of the world.</a:t>
            </a:r>
          </a:p>
          <a:p>
            <a:r>
              <a:rPr lang="en-US" sz="3000" dirty="0" smtClean="0">
                <a:latin typeface="Arial Black" pitchFamily="34" charset="0"/>
              </a:rPr>
              <a:t>15,  Whosoever shall confess that Jesus is the Son of God, God </a:t>
            </a:r>
            <a:r>
              <a:rPr lang="en-US" sz="3000" dirty="0" err="1" smtClean="0">
                <a:latin typeface="Arial Black" pitchFamily="34" charset="0"/>
              </a:rPr>
              <a:t>dwelleth</a:t>
            </a:r>
            <a:r>
              <a:rPr lang="en-US" sz="3000" dirty="0" smtClean="0">
                <a:latin typeface="Arial Black" pitchFamily="34" charset="0"/>
              </a:rPr>
              <a:t> in him, and he in God.</a:t>
            </a:r>
          </a:p>
          <a:p>
            <a:r>
              <a:rPr lang="en-US" sz="3000" dirty="0" smtClean="0">
                <a:latin typeface="Arial Black" pitchFamily="34" charset="0"/>
              </a:rPr>
              <a:t>16,  And we have known and believed the love that God hath to us. God is love; and he that </a:t>
            </a:r>
            <a:r>
              <a:rPr lang="en-US" sz="3000" dirty="0" err="1" smtClean="0">
                <a:latin typeface="Arial Black" pitchFamily="34" charset="0"/>
              </a:rPr>
              <a:t>dwelleth</a:t>
            </a:r>
            <a:r>
              <a:rPr lang="en-US" sz="3000" dirty="0" smtClean="0">
                <a:latin typeface="Arial Black" pitchFamily="34" charset="0"/>
              </a:rPr>
              <a:t> in love </a:t>
            </a:r>
            <a:r>
              <a:rPr lang="en-US" sz="3000" dirty="0" err="1" smtClean="0">
                <a:latin typeface="Arial Black" pitchFamily="34" charset="0"/>
              </a:rPr>
              <a:t>dwelleth</a:t>
            </a:r>
            <a:r>
              <a:rPr lang="en-US" sz="3000" dirty="0" smtClean="0">
                <a:latin typeface="Arial Black" pitchFamily="34" charset="0"/>
              </a:rPr>
              <a:t> in God, and God in him</a:t>
            </a:r>
            <a:r>
              <a:rPr lang="en-US" sz="3000" dirty="0" smtClean="0">
                <a:latin typeface="Arial Black" pitchFamily="34" charset="0"/>
              </a:rPr>
              <a:t>.</a:t>
            </a:r>
            <a:endParaRPr lang="en-US" sz="3000" dirty="0" smtClean="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Louis G. Hulsey\AppData\Local\Microsoft\Windows\Temporary Internet Files\Content.IE5\MICW30GK\MP900444168[1].jpg"/>
          <p:cNvPicPr>
            <a:picLocks noChangeAspect="1" noChangeArrowheads="1"/>
          </p:cNvPicPr>
          <p:nvPr/>
        </p:nvPicPr>
        <p:blipFill>
          <a:blip r:embed="rId2" cstate="print"/>
          <a:srcRect/>
          <a:stretch>
            <a:fillRect/>
          </a:stretch>
        </p:blipFill>
        <p:spPr bwMode="auto">
          <a:xfrm>
            <a:off x="0" y="0"/>
            <a:ext cx="9143999" cy="6858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663300"/>
                </a:solidFill>
                <a:effectLst>
                  <a:outerShdw blurRad="38100" dist="38100" dir="2700000" algn="tl">
                    <a:srgbClr val="000000">
                      <a:alpha val="43137"/>
                    </a:srgbClr>
                  </a:outerShdw>
                </a:effectLst>
              </a:rPr>
              <a:t>The Message of I John</a:t>
            </a:r>
            <a:endParaRPr lang="en-US" sz="3600" b="1" dirty="0">
              <a:solidFill>
                <a:srgbClr val="663300"/>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sz="3600" dirty="0" smtClean="0">
                <a:latin typeface="Arial Black" pitchFamily="34" charset="0"/>
              </a:rPr>
              <a:t>The message of I John is written to “My Little Children,” </a:t>
            </a:r>
          </a:p>
          <a:p>
            <a:r>
              <a:rPr lang="en-US" sz="3600" dirty="0" smtClean="0">
                <a:latin typeface="Arial Black" pitchFamily="34" charset="0"/>
              </a:rPr>
              <a:t>But it is also written to the young men and the fathers.  </a:t>
            </a:r>
          </a:p>
          <a:p>
            <a:r>
              <a:rPr lang="en-US" sz="3600" dirty="0" smtClean="0">
                <a:latin typeface="Arial Black" pitchFamily="34" charset="0"/>
              </a:rPr>
              <a:t>The message is simple for the children, yet profound for the mature.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663300"/>
                </a:solidFill>
                <a:effectLst>
                  <a:outerShdw blurRad="38100" dist="38100" dir="2700000" algn="tl">
                    <a:srgbClr val="000000">
                      <a:alpha val="43137"/>
                    </a:srgbClr>
                  </a:outerShdw>
                </a:effectLst>
                <a:ea typeface="+mn-ea"/>
                <a:cs typeface="+mn-cs"/>
              </a:rPr>
              <a:t>My Little Children</a:t>
            </a:r>
            <a:endParaRPr lang="en-US" sz="3600" b="1" dirty="0" smtClean="0">
              <a:solidFill>
                <a:srgbClr val="663300"/>
              </a:solidFill>
              <a:effectLst>
                <a:outerShdw blurRad="38100" dist="38100" dir="2700000" algn="tl">
                  <a:srgbClr val="000000">
                    <a:alpha val="43137"/>
                  </a:srgbClr>
                </a:outerShdw>
              </a:effectLst>
              <a:ea typeface="+mn-ea"/>
              <a:cs typeface="+mn-cs"/>
            </a:endParaRPr>
          </a:p>
        </p:txBody>
      </p:sp>
      <p:sp>
        <p:nvSpPr>
          <p:cNvPr id="3" name="Content Placeholder 2"/>
          <p:cNvSpPr>
            <a:spLocks noGrp="1"/>
          </p:cNvSpPr>
          <p:nvPr>
            <p:ph sz="quarter" idx="1"/>
          </p:nvPr>
        </p:nvSpPr>
        <p:spPr/>
        <p:txBody>
          <a:bodyPr>
            <a:normAutofit/>
          </a:bodyPr>
          <a:lstStyle/>
          <a:p>
            <a:r>
              <a:rPr lang="en-US" sz="3600" dirty="0" smtClean="0">
                <a:latin typeface="Arial Black" pitchFamily="34" charset="0"/>
              </a:rPr>
              <a:t>1 John 2:1, “My little children, these things write I unto you, that ye sin not. And if any man sin, we have an advocate with the Father, Jesus Christ the righteous:”</a:t>
            </a:r>
          </a:p>
          <a:p>
            <a:r>
              <a:rPr lang="en-US" sz="3600" dirty="0" smtClean="0">
                <a:latin typeface="Arial Black" pitchFamily="34" charset="0"/>
              </a:rPr>
              <a:t>The phrase “little children” is used eight times in I John.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663300"/>
                </a:solidFill>
                <a:effectLst>
                  <a:outerShdw blurRad="38100" dist="38100" dir="2700000" algn="tl">
                    <a:srgbClr val="000000">
                      <a:alpha val="43137"/>
                    </a:srgbClr>
                  </a:outerShdw>
                </a:effectLst>
              </a:rPr>
              <a:t>The Message</a:t>
            </a:r>
            <a:endParaRPr lang="en-US" sz="3600" b="1" dirty="0">
              <a:solidFill>
                <a:srgbClr val="663300"/>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dirty="0" smtClean="0">
                <a:latin typeface="Arial Black" pitchFamily="34" charset="0"/>
              </a:rPr>
              <a:t>The </a:t>
            </a:r>
            <a:r>
              <a:rPr lang="en-US" dirty="0" smtClean="0">
                <a:latin typeface="Arial Black" pitchFamily="34" charset="0"/>
              </a:rPr>
              <a:t>same </a:t>
            </a:r>
            <a:r>
              <a:rPr lang="en-US" dirty="0" smtClean="0">
                <a:latin typeface="Arial Black" pitchFamily="34" charset="0"/>
              </a:rPr>
              <a:t>message we have heard from the beginning, v.1.</a:t>
            </a:r>
            <a:endParaRPr lang="en-US" dirty="0" smtClean="0">
              <a:latin typeface="Arial Black" pitchFamily="34" charset="0"/>
            </a:endParaRPr>
          </a:p>
          <a:p>
            <a:r>
              <a:rPr lang="en-US" dirty="0" smtClean="0">
                <a:latin typeface="Arial Black" pitchFamily="34" charset="0"/>
              </a:rPr>
              <a:t>1 John 1:3,  “That which we have seen and heard declare we unto you, that ye also may have fellowship with us: and truly our fellowship is with the Father, and with his Son Jesus Christ</a:t>
            </a:r>
            <a:r>
              <a:rPr lang="en-US" dirty="0" smtClean="0">
                <a:latin typeface="Arial Black" pitchFamily="34" charset="0"/>
              </a:rPr>
              <a:t>.”</a:t>
            </a:r>
          </a:p>
          <a:p>
            <a:r>
              <a:rPr lang="en-US" dirty="0" smtClean="0">
                <a:latin typeface="Arial Black" pitchFamily="34" charset="0"/>
              </a:rPr>
              <a:t>We declare what we know so you can have fellowship with God. </a:t>
            </a:r>
          </a:p>
          <a:p>
            <a:r>
              <a:rPr lang="en-US" dirty="0" smtClean="0">
                <a:latin typeface="Arial Black" pitchFamily="34" charset="0"/>
              </a:rPr>
              <a:t>We write these things so your joy may be full, v 4</a:t>
            </a:r>
            <a:r>
              <a:rPr lang="en-US" dirty="0" smtClean="0">
                <a:latin typeface="Arial Black" pitchFamily="34" charset="0"/>
              </a:rPr>
              <a:t>.</a:t>
            </a:r>
            <a:endParaRPr lang="en-US" dirty="0" smtClean="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6C0036"/>
                </a:solidFill>
                <a:effectLst>
                  <a:outerShdw blurRad="38100" dist="38100" dir="2700000" algn="tl">
                    <a:srgbClr val="000000">
                      <a:alpha val="43137"/>
                    </a:srgbClr>
                  </a:outerShdw>
                </a:effectLst>
              </a:rPr>
              <a:t>God is Light</a:t>
            </a:r>
            <a:endParaRPr lang="en-US" dirty="0">
              <a:solidFill>
                <a:srgbClr val="6C0036"/>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sz="3200" dirty="0" smtClean="0">
                <a:latin typeface="Arial Black" pitchFamily="34" charset="0"/>
              </a:rPr>
              <a:t>1 John 1:5, “This then is the message which we have heard of him, and declare unto you, that God is light, and in him is no darkness at all.”</a:t>
            </a:r>
          </a:p>
          <a:p>
            <a:r>
              <a:rPr lang="en-US" sz="3200" dirty="0" smtClean="0">
                <a:latin typeface="Arial Black" pitchFamily="34" charset="0"/>
              </a:rPr>
              <a:t> The Light and the Truth are the same.</a:t>
            </a:r>
          </a:p>
          <a:p>
            <a:r>
              <a:rPr lang="en-US" sz="3200" dirty="0" smtClean="0">
                <a:latin typeface="Arial Black" pitchFamily="34" charset="0"/>
              </a:rPr>
              <a:t>The way to get in the Light is to confess and forsake your sins.</a:t>
            </a:r>
            <a:endParaRPr lang="en-US" sz="3200" dirty="0" smtClean="0"/>
          </a:p>
          <a:p>
            <a:endParaRPr lang="en-US" dirty="0" smtClean="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are </a:t>
            </a:r>
            <a:r>
              <a:rPr lang="en-US" b="1" dirty="0" smtClean="0"/>
              <a:t>Christ’s Commandments?</a:t>
            </a:r>
            <a:endParaRPr lang="en-US" dirty="0"/>
          </a:p>
        </p:txBody>
      </p:sp>
      <p:sp>
        <p:nvSpPr>
          <p:cNvPr id="3" name="Content Placeholder 2"/>
          <p:cNvSpPr>
            <a:spLocks noGrp="1"/>
          </p:cNvSpPr>
          <p:nvPr>
            <p:ph sz="quarter" idx="1"/>
          </p:nvPr>
        </p:nvSpPr>
        <p:spPr>
          <a:xfrm>
            <a:off x="304800" y="1219200"/>
            <a:ext cx="8534400" cy="5257800"/>
          </a:xfrm>
        </p:spPr>
        <p:txBody>
          <a:bodyPr>
            <a:normAutofit/>
          </a:bodyPr>
          <a:lstStyle/>
          <a:p>
            <a:r>
              <a:rPr lang="en-US" b="1" dirty="0" smtClean="0">
                <a:solidFill>
                  <a:srgbClr val="D60817"/>
                </a:solidFill>
                <a:effectLst>
                  <a:outerShdw blurRad="38100" dist="38100" dir="2700000" algn="tl">
                    <a:srgbClr val="000000">
                      <a:alpha val="43137"/>
                    </a:srgbClr>
                  </a:outerShdw>
                </a:effectLst>
                <a:latin typeface="Arial Black" pitchFamily="34" charset="0"/>
              </a:rPr>
              <a:t>Abide in Him.</a:t>
            </a:r>
            <a:endParaRPr lang="en-US" dirty="0" smtClean="0">
              <a:solidFill>
                <a:srgbClr val="D60817"/>
              </a:solidFill>
              <a:effectLst>
                <a:outerShdw blurRad="38100" dist="38100" dir="2700000" algn="tl">
                  <a:srgbClr val="000000">
                    <a:alpha val="43137"/>
                  </a:srgbClr>
                </a:outerShdw>
              </a:effectLst>
              <a:latin typeface="Arial Black" pitchFamily="34" charset="0"/>
            </a:endParaRPr>
          </a:p>
          <a:p>
            <a:r>
              <a:rPr lang="en-US" dirty="0" smtClean="0">
                <a:latin typeface="Arial Black" pitchFamily="34" charset="0"/>
              </a:rPr>
              <a:t>1 John 2:28,  “And now, little children, abide in him; that, when he shall appear, we may have confidence, and not be ashamed before him at his coming</a:t>
            </a:r>
            <a:r>
              <a:rPr lang="en-US" dirty="0" smtClean="0">
                <a:latin typeface="Arial Black" pitchFamily="34" charset="0"/>
              </a:rPr>
              <a:t>.”</a:t>
            </a:r>
            <a:endParaRPr lang="en-US" dirty="0" smtClean="0">
              <a:latin typeface="Arial Black" pitchFamily="34" charset="0"/>
            </a:endParaRPr>
          </a:p>
          <a:p>
            <a:r>
              <a:rPr lang="en-US" b="1" dirty="0" smtClean="0">
                <a:solidFill>
                  <a:srgbClr val="FF0000"/>
                </a:solidFill>
                <a:effectLst>
                  <a:outerShdw blurRad="38100" dist="38100" dir="2700000" algn="tl">
                    <a:srgbClr val="000000">
                      <a:alpha val="43137"/>
                    </a:srgbClr>
                  </a:outerShdw>
                </a:effectLst>
                <a:latin typeface="Arial Black" pitchFamily="34" charset="0"/>
              </a:rPr>
              <a:t>Believe in Him.  </a:t>
            </a:r>
            <a:r>
              <a:rPr lang="en-US" b="1" dirty="0" smtClean="0">
                <a:solidFill>
                  <a:srgbClr val="FF0000"/>
                </a:solidFill>
                <a:effectLst>
                  <a:outerShdw blurRad="38100" dist="38100" dir="2700000" algn="tl">
                    <a:srgbClr val="000000">
                      <a:alpha val="43137"/>
                    </a:srgbClr>
                  </a:outerShdw>
                </a:effectLst>
                <a:latin typeface="Arial Black" pitchFamily="34" charset="0"/>
              </a:rPr>
              <a:t/>
            </a:r>
            <a:br>
              <a:rPr lang="en-US" b="1" dirty="0" smtClean="0">
                <a:solidFill>
                  <a:srgbClr val="FF0000"/>
                </a:solidFill>
                <a:effectLst>
                  <a:outerShdw blurRad="38100" dist="38100" dir="2700000" algn="tl">
                    <a:srgbClr val="000000">
                      <a:alpha val="43137"/>
                    </a:srgbClr>
                  </a:outerShdw>
                </a:effectLst>
                <a:latin typeface="Arial Black" pitchFamily="34" charset="0"/>
              </a:rPr>
            </a:br>
            <a:r>
              <a:rPr lang="en-US" b="1" dirty="0" smtClean="0">
                <a:latin typeface="Arial Black" pitchFamily="34" charset="0"/>
              </a:rPr>
              <a:t>Believe </a:t>
            </a:r>
            <a:r>
              <a:rPr lang="en-US" b="1" dirty="0" smtClean="0">
                <a:latin typeface="Arial Black" pitchFamily="34" charset="0"/>
              </a:rPr>
              <a:t>that Jesus is the Son of God.</a:t>
            </a:r>
            <a:endParaRPr lang="en-US" dirty="0" smtClean="0">
              <a:latin typeface="Arial Black" pitchFamily="34" charset="0"/>
            </a:endParaRPr>
          </a:p>
          <a:p>
            <a:r>
              <a:rPr lang="en-US" dirty="0" smtClean="0">
                <a:latin typeface="Arial Black" pitchFamily="34" charset="0"/>
              </a:rPr>
              <a:t>1 John 3:23,  “And this is his commandment, That we should believe on the name of his Son Jesus Christ, and love one another, as he gave us commandment.”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Christ’s Commandments</a:t>
            </a:r>
            <a:endParaRPr lang="en-US" b="1" dirty="0"/>
          </a:p>
        </p:txBody>
      </p:sp>
      <p:sp>
        <p:nvSpPr>
          <p:cNvPr id="3" name="Content Placeholder 2"/>
          <p:cNvSpPr>
            <a:spLocks noGrp="1"/>
          </p:cNvSpPr>
          <p:nvPr>
            <p:ph sz="quarter" idx="1"/>
          </p:nvPr>
        </p:nvSpPr>
        <p:spPr/>
        <p:txBody>
          <a:bodyPr>
            <a:normAutofit/>
          </a:bodyPr>
          <a:lstStyle/>
          <a:p>
            <a:r>
              <a:rPr lang="en-US" sz="3200" b="1" dirty="0" smtClean="0">
                <a:solidFill>
                  <a:srgbClr val="FF0000"/>
                </a:solidFill>
                <a:effectLst>
                  <a:outerShdw blurRad="38100" dist="38100" dir="2700000" algn="tl">
                    <a:srgbClr val="000000">
                      <a:alpha val="43137"/>
                    </a:srgbClr>
                  </a:outerShdw>
                </a:effectLst>
                <a:latin typeface="Arial Black" pitchFamily="34" charset="0"/>
              </a:rPr>
              <a:t>Love Him. </a:t>
            </a:r>
            <a:endParaRPr lang="en-US" sz="3200" dirty="0" smtClean="0">
              <a:solidFill>
                <a:srgbClr val="FF0000"/>
              </a:solidFill>
              <a:effectLst>
                <a:outerShdw blurRad="38100" dist="38100" dir="2700000" algn="tl">
                  <a:srgbClr val="000000">
                    <a:alpha val="43137"/>
                  </a:srgbClr>
                </a:outerShdw>
              </a:effectLst>
              <a:latin typeface="Arial Black" pitchFamily="34" charset="0"/>
            </a:endParaRPr>
          </a:p>
          <a:p>
            <a:r>
              <a:rPr lang="en-US" sz="3200" dirty="0" smtClean="0">
                <a:latin typeface="Arial Black" pitchFamily="34" charset="0"/>
              </a:rPr>
              <a:t>John 14:15,  “If ye love me, keep my commandments.”</a:t>
            </a:r>
          </a:p>
          <a:p>
            <a:r>
              <a:rPr lang="en-US" sz="3200" dirty="0" smtClean="0">
                <a:latin typeface="Arial Black" pitchFamily="34" charset="0"/>
              </a:rPr>
              <a:t>John 14:21,  “He that hath my commandments, and </a:t>
            </a:r>
            <a:r>
              <a:rPr lang="en-US" sz="3200" dirty="0" err="1" smtClean="0">
                <a:latin typeface="Arial Black" pitchFamily="34" charset="0"/>
              </a:rPr>
              <a:t>keepeth</a:t>
            </a:r>
            <a:r>
              <a:rPr lang="en-US" sz="3200" dirty="0" smtClean="0">
                <a:latin typeface="Arial Black" pitchFamily="34" charset="0"/>
              </a:rPr>
              <a:t> them, </a:t>
            </a:r>
            <a:r>
              <a:rPr lang="en-US" sz="3200" u="sng" dirty="0" smtClean="0">
                <a:latin typeface="Arial Black" pitchFamily="34" charset="0"/>
              </a:rPr>
              <a:t>he it is that </a:t>
            </a:r>
            <a:r>
              <a:rPr lang="en-US" sz="3200" u="sng" dirty="0" err="1" smtClean="0">
                <a:latin typeface="Arial Black" pitchFamily="34" charset="0"/>
              </a:rPr>
              <a:t>loveth</a:t>
            </a:r>
            <a:r>
              <a:rPr lang="en-US" sz="3200" u="sng" dirty="0" smtClean="0">
                <a:latin typeface="Arial Black" pitchFamily="34" charset="0"/>
              </a:rPr>
              <a:t> me</a:t>
            </a:r>
            <a:r>
              <a:rPr lang="en-US" sz="3200" dirty="0" smtClean="0">
                <a:latin typeface="Arial Black" pitchFamily="34" charset="0"/>
              </a:rPr>
              <a:t>: and he that </a:t>
            </a:r>
            <a:r>
              <a:rPr lang="en-US" sz="3200" dirty="0" err="1" smtClean="0">
                <a:latin typeface="Arial Black" pitchFamily="34" charset="0"/>
              </a:rPr>
              <a:t>lovet</a:t>
            </a:r>
            <a:r>
              <a:rPr lang="en-US" sz="3200" b="1" dirty="0" err="1" smtClean="0">
                <a:latin typeface="Arial Black" pitchFamily="34" charset="0"/>
              </a:rPr>
              <a:t>h</a:t>
            </a:r>
            <a:r>
              <a:rPr lang="en-US" sz="3200" dirty="0" smtClean="0">
                <a:latin typeface="Arial Black" pitchFamily="34" charset="0"/>
              </a:rPr>
              <a:t> me shall be loved of my Father, and I will love him, and will manifest myself to him</a:t>
            </a:r>
            <a:r>
              <a:rPr lang="en-US" sz="3200" dirty="0" smtClean="0">
                <a:latin typeface="Arial Black" pitchFamily="34" charset="0"/>
              </a:rPr>
              <a:t>.”</a:t>
            </a:r>
            <a:endParaRPr lang="en-US" sz="3200" dirty="0" smtClean="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Christ’s Commandments</a:t>
            </a:r>
            <a:endParaRPr lang="en-US" dirty="0"/>
          </a:p>
        </p:txBody>
      </p:sp>
      <p:sp>
        <p:nvSpPr>
          <p:cNvPr id="3" name="Content Placeholder 2"/>
          <p:cNvSpPr>
            <a:spLocks noGrp="1"/>
          </p:cNvSpPr>
          <p:nvPr>
            <p:ph sz="quarter" idx="1"/>
          </p:nvPr>
        </p:nvSpPr>
        <p:spPr>
          <a:xfrm>
            <a:off x="457200" y="1219200"/>
            <a:ext cx="8229600" cy="5257800"/>
          </a:xfrm>
        </p:spPr>
        <p:txBody>
          <a:bodyPr>
            <a:normAutofit/>
          </a:bodyPr>
          <a:lstStyle/>
          <a:p>
            <a:r>
              <a:rPr lang="en-US" b="1" dirty="0" smtClean="0">
                <a:solidFill>
                  <a:srgbClr val="FF0000"/>
                </a:solidFill>
                <a:effectLst>
                  <a:outerShdw blurRad="38100" dist="38100" dir="2700000" algn="tl">
                    <a:srgbClr val="000000">
                      <a:alpha val="43137"/>
                    </a:srgbClr>
                  </a:outerShdw>
                </a:effectLst>
                <a:latin typeface="Arial Black" pitchFamily="34" charset="0"/>
              </a:rPr>
              <a:t>Love One Another.</a:t>
            </a:r>
            <a:endParaRPr lang="en-US" dirty="0" smtClean="0">
              <a:solidFill>
                <a:srgbClr val="FF0000"/>
              </a:solidFill>
              <a:effectLst>
                <a:outerShdw blurRad="38100" dist="38100" dir="2700000" algn="tl">
                  <a:srgbClr val="000000">
                    <a:alpha val="43137"/>
                  </a:srgbClr>
                </a:outerShdw>
              </a:effectLst>
              <a:latin typeface="Arial Black" pitchFamily="34" charset="0"/>
            </a:endParaRPr>
          </a:p>
          <a:p>
            <a:r>
              <a:rPr lang="en-US" dirty="0" smtClean="0">
                <a:latin typeface="Arial Black" pitchFamily="34" charset="0"/>
              </a:rPr>
              <a:t>1 John 4:7-8  Beloved, let us love one another: for love is of God; and every one that </a:t>
            </a:r>
            <a:r>
              <a:rPr lang="en-US" dirty="0" err="1" smtClean="0">
                <a:latin typeface="Arial Black" pitchFamily="34" charset="0"/>
              </a:rPr>
              <a:t>loveth</a:t>
            </a:r>
            <a:r>
              <a:rPr lang="en-US" dirty="0" smtClean="0">
                <a:latin typeface="Arial Black" pitchFamily="34" charset="0"/>
              </a:rPr>
              <a:t> is born of God, and </a:t>
            </a:r>
            <a:r>
              <a:rPr lang="en-US" dirty="0" err="1" smtClean="0">
                <a:latin typeface="Arial Black" pitchFamily="34" charset="0"/>
              </a:rPr>
              <a:t>knoweth</a:t>
            </a:r>
            <a:r>
              <a:rPr lang="en-US" dirty="0" smtClean="0">
                <a:latin typeface="Arial Black" pitchFamily="34" charset="0"/>
              </a:rPr>
              <a:t> God.  8,  He that </a:t>
            </a:r>
            <a:r>
              <a:rPr lang="en-US" dirty="0" err="1" smtClean="0">
                <a:latin typeface="Arial Black" pitchFamily="34" charset="0"/>
              </a:rPr>
              <a:t>loveth</a:t>
            </a:r>
            <a:r>
              <a:rPr lang="en-US" dirty="0" smtClean="0">
                <a:latin typeface="Arial Black" pitchFamily="34" charset="0"/>
              </a:rPr>
              <a:t> not </a:t>
            </a:r>
            <a:r>
              <a:rPr lang="en-US" dirty="0" err="1" smtClean="0">
                <a:latin typeface="Arial Black" pitchFamily="34" charset="0"/>
              </a:rPr>
              <a:t>knoweth</a:t>
            </a:r>
            <a:r>
              <a:rPr lang="en-US" dirty="0" smtClean="0">
                <a:latin typeface="Arial Black" pitchFamily="34" charset="0"/>
              </a:rPr>
              <a:t> not God; for God is love</a:t>
            </a:r>
            <a:r>
              <a:rPr lang="en-US" dirty="0" smtClean="0">
                <a:latin typeface="Arial Black" pitchFamily="34" charset="0"/>
              </a:rPr>
              <a:t>.</a:t>
            </a:r>
            <a:endParaRPr lang="en-US" dirty="0" smtClean="0">
              <a:latin typeface="Arial Black" pitchFamily="34" charset="0"/>
            </a:endParaRPr>
          </a:p>
          <a:p>
            <a:r>
              <a:rPr lang="en-US" dirty="0" smtClean="0">
                <a:latin typeface="Arial Black" pitchFamily="34" charset="0"/>
              </a:rPr>
              <a:t>If you hate someone, you’re still in darkness, 2:9, 11</a:t>
            </a:r>
            <a:r>
              <a:rPr lang="en-US" dirty="0" smtClean="0">
                <a:latin typeface="Arial Black" pitchFamily="34" charset="0"/>
              </a:rPr>
              <a:t>.</a:t>
            </a:r>
            <a:endParaRPr lang="en-US" dirty="0" smtClean="0">
              <a:latin typeface="Arial Black" pitchFamily="34" charset="0"/>
            </a:endParaRPr>
          </a:p>
          <a:p>
            <a:r>
              <a:rPr lang="en-US" dirty="0" smtClean="0">
                <a:latin typeface="Arial Black" pitchFamily="34" charset="0"/>
              </a:rPr>
              <a:t>Walk in Light as He is in the Light, I John 1:7; 2:6.</a:t>
            </a:r>
          </a:p>
          <a:p>
            <a:r>
              <a:rPr lang="en-US" dirty="0" smtClean="0">
                <a:latin typeface="Arial Black" pitchFamily="34" charset="0"/>
              </a:rPr>
              <a:t>If you walk in the Light, you love others because the Light is Love.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Christ’s Commandments</a:t>
            </a:r>
            <a:endParaRPr lang="en-US" dirty="0"/>
          </a:p>
        </p:txBody>
      </p:sp>
      <p:sp>
        <p:nvSpPr>
          <p:cNvPr id="3" name="Content Placeholder 2"/>
          <p:cNvSpPr>
            <a:spLocks noGrp="1"/>
          </p:cNvSpPr>
          <p:nvPr>
            <p:ph sz="quarter" idx="1"/>
          </p:nvPr>
        </p:nvSpPr>
        <p:spPr/>
        <p:txBody>
          <a:bodyPr>
            <a:noAutofit/>
          </a:bodyPr>
          <a:lstStyle/>
          <a:p>
            <a:r>
              <a:rPr lang="en-US" sz="3200" b="1" dirty="0" smtClean="0">
                <a:solidFill>
                  <a:srgbClr val="FF0000"/>
                </a:solidFill>
                <a:latin typeface="Arial Black" pitchFamily="34" charset="0"/>
              </a:rPr>
              <a:t>Don’t Love The World</a:t>
            </a:r>
            <a:endParaRPr lang="en-US" sz="3200" dirty="0" smtClean="0">
              <a:solidFill>
                <a:srgbClr val="FF0000"/>
              </a:solidFill>
              <a:latin typeface="Arial Black" pitchFamily="34" charset="0"/>
            </a:endParaRPr>
          </a:p>
          <a:p>
            <a:r>
              <a:rPr lang="en-US" sz="3200" dirty="0" smtClean="0">
                <a:latin typeface="Arial Black" pitchFamily="34" charset="0"/>
              </a:rPr>
              <a:t>1 John 2:15-16,  “Love not the world, neither the things </a:t>
            </a:r>
            <a:r>
              <a:rPr lang="en-US" sz="3200" i="1" dirty="0" smtClean="0">
                <a:latin typeface="Arial Black" pitchFamily="34" charset="0"/>
              </a:rPr>
              <a:t>that are</a:t>
            </a:r>
            <a:r>
              <a:rPr lang="en-US" sz="3200" dirty="0" smtClean="0">
                <a:latin typeface="Arial Black" pitchFamily="34" charset="0"/>
              </a:rPr>
              <a:t> in the world. If any man love the world, the love of the Father is not in him.  16,  For all that </a:t>
            </a:r>
            <a:r>
              <a:rPr lang="en-US" sz="3200" i="1" dirty="0" smtClean="0">
                <a:latin typeface="Arial Black" pitchFamily="34" charset="0"/>
              </a:rPr>
              <a:t>is</a:t>
            </a:r>
            <a:r>
              <a:rPr lang="en-US" sz="3200" dirty="0" smtClean="0">
                <a:latin typeface="Arial Black" pitchFamily="34" charset="0"/>
              </a:rPr>
              <a:t> in the world, the lust of the flesh, and the lust of the eyes, and the pride of life, is not of the Father, but is of the world</a:t>
            </a:r>
            <a:r>
              <a:rPr lang="en-US" sz="3200" dirty="0" smtClean="0">
                <a:latin typeface="Arial Black" pitchFamily="34" charset="0"/>
              </a:rPr>
              <a:t>.”</a:t>
            </a:r>
            <a:endParaRPr lang="en-US" sz="3200" dirty="0" smtClean="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90</TotalTime>
  <Words>935</Words>
  <Application>Microsoft Office PowerPoint</Application>
  <PresentationFormat>On-screen Show (4:3)</PresentationFormat>
  <Paragraphs>57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Origin</vt:lpstr>
      <vt:lpstr>Walking in the Light An Exposition of I John</vt:lpstr>
      <vt:lpstr>The Message of I John</vt:lpstr>
      <vt:lpstr>My Little Children</vt:lpstr>
      <vt:lpstr>The Message</vt:lpstr>
      <vt:lpstr>God is Light</vt:lpstr>
      <vt:lpstr>What are Christ’s Commandments?</vt:lpstr>
      <vt:lpstr>Christ’s Commandments</vt:lpstr>
      <vt:lpstr>Christ’s Commandments</vt:lpstr>
      <vt:lpstr>Christ’s Commandments</vt:lpstr>
      <vt:lpstr>God is Truth</vt:lpstr>
      <vt:lpstr>The Spirit of Truth</vt:lpstr>
      <vt:lpstr>The Spirit of Truth</vt:lpstr>
      <vt:lpstr>God is Love</vt:lpstr>
      <vt:lpstr>God is Love</vt:lpstr>
      <vt:lpstr>Slide 15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 G. Hulsey</dc:creator>
  <cp:lastModifiedBy>Louis G. Hulsey</cp:lastModifiedBy>
  <cp:revision>15</cp:revision>
  <dcterms:created xsi:type="dcterms:W3CDTF">2012-08-19T03:56:54Z</dcterms:created>
  <dcterms:modified xsi:type="dcterms:W3CDTF">2012-08-19T05:27:10Z</dcterms:modified>
</cp:coreProperties>
</file>