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A1887C3-DD09-4ADE-B98F-8E3EED448218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08E05DC-39EE-4881-B56D-1CD445EB24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Truths About Sin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The Paralytic Healed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486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Louis G. Hulsey</a:t>
            </a:r>
          </a:p>
          <a:p>
            <a:r>
              <a:rPr lang="en-US" b="1" dirty="0" smtClean="0"/>
              <a:t>June 10, 2009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“Thy sins be forgiven thee”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This is </a:t>
            </a:r>
            <a:r>
              <a:rPr lang="en-US" b="1" dirty="0" smtClean="0">
                <a:solidFill>
                  <a:srgbClr val="FFC000"/>
                </a:solidFill>
              </a:rPr>
              <a:t>a declaration of the lordship of Jesus</a:t>
            </a:r>
            <a:r>
              <a:rPr lang="en-US" b="1" dirty="0" smtClean="0">
                <a:solidFill>
                  <a:srgbClr val="FFC000"/>
                </a:solidFill>
              </a:rPr>
              <a:t>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means,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“I am the Lord and there is none else,”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Isaiah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45:6.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The lordship of Christ is the foundation of the Kingdom of God.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b="1" dirty="0" smtClean="0"/>
              <a:t>Only God can forgive sins.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“Arise</a:t>
            </a:r>
            <a:r>
              <a:rPr lang="en-US" b="1" dirty="0" smtClean="0"/>
              <a:t>, and take up thy </a:t>
            </a:r>
            <a:r>
              <a:rPr lang="en-US" b="1" dirty="0" smtClean="0"/>
              <a:t>bed”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01000" cy="457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 King of Glory has issued the command.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/>
              <a:t>All </a:t>
            </a:r>
            <a:r>
              <a:rPr lang="en-US" b="1" dirty="0" smtClean="0"/>
              <a:t>of heaven is ready to fulfill His </a:t>
            </a:r>
            <a:r>
              <a:rPr lang="en-US" b="1" dirty="0" smtClean="0"/>
              <a:t>word.</a:t>
            </a:r>
            <a:br>
              <a:rPr lang="en-US" b="1" dirty="0" smtClean="0"/>
            </a:br>
            <a:r>
              <a:rPr lang="en-US" b="1" dirty="0" smtClean="0"/>
              <a:t>Now </a:t>
            </a:r>
            <a:r>
              <a:rPr lang="en-US" b="1" dirty="0" smtClean="0"/>
              <a:t>the man must choose to </a:t>
            </a:r>
            <a:r>
              <a:rPr lang="en-US" b="1" dirty="0" smtClean="0"/>
              <a:t>obey or to disobey.</a:t>
            </a:r>
          </a:p>
          <a:p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Now He gives you the same command.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Arise, and be healed in the name of Jesus.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All of heaven is waiting for your step of faith.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Choose to receive your healing.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Jesus has already set your healing in motion.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What is Sin?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572000"/>
          </a:xfrm>
        </p:spPr>
        <p:txBody>
          <a:bodyPr/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I John 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3:4 “Whosoever </a:t>
            </a:r>
            <a:r>
              <a:rPr lang="en-US" b="1" dirty="0" err="1">
                <a:latin typeface="Aharoni" pitchFamily="2" charset="-79"/>
                <a:cs typeface="Aharoni" pitchFamily="2" charset="-79"/>
              </a:rPr>
              <a:t>committeth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 sin </a:t>
            </a:r>
            <a:r>
              <a:rPr lang="en-US" b="1" dirty="0" err="1">
                <a:latin typeface="Aharoni" pitchFamily="2" charset="-79"/>
                <a:cs typeface="Aharoni" pitchFamily="2" charset="-79"/>
              </a:rPr>
              <a:t>transgresseth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 also the law: </a:t>
            </a:r>
            <a:r>
              <a:rPr lang="en-US" b="1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for sin is the transgression of the law.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” 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b="1" dirty="0" smtClean="0">
                <a:latin typeface="Aharoni" pitchFamily="2" charset="-79"/>
                <a:cs typeface="Aharoni" pitchFamily="2" charset="-79"/>
              </a:rPr>
            </a:br>
            <a:endParaRPr lang="en-US" b="1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Without </a:t>
            </a:r>
            <a:r>
              <a:rPr lang="en-US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the Law there is no sin</a:t>
            </a: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.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Romans 4:15,  “Because the law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worketh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wrath: for where no law is,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there is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no transgression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endParaRPr lang="en-US" b="1" dirty="0">
              <a:latin typeface="Aharoni" pitchFamily="2" charset="-79"/>
              <a:cs typeface="Aharoni" pitchFamily="2" charset="-79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707136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Truths About Sin*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*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C.I.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Scofield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Sin originated with </a:t>
            </a: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Satan.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Isaiah 14:12,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“How art thou fallen from heaven, O Lucifer, son of the morning! how art thou cut down to the ground, which didst weaken the nations!”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Isaiah 14:13,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“For thou hast said in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thine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heart, I will ascend into heaven, I will exalt my throne above the stars of God: I will sit also upon the mount of the congregation, in the sides of the north:”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Isaiah 14:14,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“I will ascend above the heights of the clouds; I will be like the most High.”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Isaiah 14:15,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“Yet thou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shalt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be brought down to hell, to the sides of the pit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Truths About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Sin </a:t>
            </a: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entered the world through Adam.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Romans 5:12,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“Wherefore, as by one man sin entered into the world, and death by sin; and so death passed upon all men, for that all have sinned:”</a:t>
            </a:r>
          </a:p>
          <a:p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Sin is universal, except </a:t>
            </a: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for Christ</a:t>
            </a: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.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Romans 3:23,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“For all have sinned, and come short of the glory of God;”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 Peter 2:22, [Christ]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“Who did no sin, neither was guile found in his mouth:”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endParaRPr lang="en-US" dirty="0" smtClean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Truths About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Sin incurs the penalties of spiritual and physical death</a:t>
            </a: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Ezekiel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18:20,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“The soul that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sinneth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it shall die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i="1" dirty="0" smtClean="0"/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Romans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6:23,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“For the wages of sin is death; but the gift of God is eternal life through Jesus Christ our Lord.”</a:t>
            </a:r>
          </a:p>
          <a:p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Truths About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Sin has no </a:t>
            </a: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remedy except </a:t>
            </a: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in the sacrificial death of Christ</a:t>
            </a: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Acts 4:12,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“Neither is there salvation in any other: for there is none other name under heaven given among men, whereby we must be saved.”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Heb. 9:26,  “…but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now once in the end of the world hath he appeared to put away sin by the sacrifice of himself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.” 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Sin is Threefold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Act: a </a:t>
            </a:r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violation of or lack </a:t>
            </a:r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of obedience to the revealed will of </a:t>
            </a:r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God.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Forgiveness must include a removal of the guilt of the act as if it never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happened.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State: the absence of righteousness.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This state demands reconciliation.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Nature: </a:t>
            </a:r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enmity toward </a:t>
            </a:r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God.</a:t>
            </a:r>
            <a:b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This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nature demands transformation.</a:t>
            </a:r>
            <a:endParaRPr lang="en-US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458200" cy="914400"/>
          </a:xfrm>
        </p:spPr>
        <p:txBody>
          <a:bodyPr/>
          <a:lstStyle/>
          <a:p>
            <a:r>
              <a:rPr lang="en-US" b="1" dirty="0" smtClean="0"/>
              <a:t>Forgiveness and Reconciliation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90776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If you deny the grace of God to another you deny it to yourself as well</a:t>
            </a:r>
            <a:r>
              <a:rPr lang="en-US" b="1" dirty="0" smtClean="0">
                <a:solidFill>
                  <a:srgbClr val="FFC000"/>
                </a:solidFill>
              </a:rPr>
              <a:t>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Matthew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6:14-15, “For if ye forgive men their trespasses, your heavenly Father will also forgive you: But if ye forgive not men their trespasses, neither will your Father forgive your trespasses.”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You will be judged by the same criteria by which you judge</a:t>
            </a:r>
            <a:r>
              <a:rPr lang="en-US" b="1" dirty="0" smtClean="0">
                <a:solidFill>
                  <a:srgbClr val="FFC000"/>
                </a:solidFill>
              </a:rPr>
              <a:t>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Matthew 7:1-2.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“Judge [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κρίνω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= condemn] not, that ye be not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judged.  For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with what judgment ye judge, ye shall be judged: and with what measure ye mete, it shall be measured to you again.”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“Thy sins be forgiven thee</a:t>
            </a:r>
            <a:r>
              <a:rPr lang="en-US" b="1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Jesus perceived the heart of the man</a:t>
            </a:r>
            <a:r>
              <a:rPr lang="en-US" b="1" dirty="0" smtClean="0">
                <a:solidFill>
                  <a:srgbClr val="FFC000"/>
                </a:solidFill>
              </a:rPr>
              <a:t>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He saw his sins, yet He forgave him.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The condition of the heart is more important than the condition of the body</a:t>
            </a:r>
            <a:r>
              <a:rPr lang="en-US" b="1" dirty="0" smtClean="0">
                <a:solidFill>
                  <a:srgbClr val="FFC000"/>
                </a:solidFill>
              </a:rPr>
              <a:t>.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Jesus perceived the hearts of those around Him</a:t>
            </a:r>
            <a:r>
              <a:rPr lang="en-US" b="1" dirty="0" smtClean="0">
                <a:solidFill>
                  <a:srgbClr val="FFC000"/>
                </a:solidFill>
              </a:rPr>
              <a:t>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Some were ready to receive.</a:t>
            </a:r>
            <a:br>
              <a:rPr lang="en-US" b="1" dirty="0" smtClean="0"/>
            </a:br>
            <a:r>
              <a:rPr lang="en-US" b="1" dirty="0" smtClean="0"/>
              <a:t>Others were skeptical.</a:t>
            </a:r>
            <a:endParaRPr lang="en-US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608</TotalTime>
  <Words>282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Metro</vt:lpstr>
      <vt:lpstr>Truths About Sin</vt:lpstr>
      <vt:lpstr>What is Sin?</vt:lpstr>
      <vt:lpstr>Truths About Sin* *C.I. Scofield</vt:lpstr>
      <vt:lpstr>Truths About Sin</vt:lpstr>
      <vt:lpstr>Truths About Sin</vt:lpstr>
      <vt:lpstr>Truths About Sin</vt:lpstr>
      <vt:lpstr>Sin is Threefold</vt:lpstr>
      <vt:lpstr>Forgiveness and Reconciliation </vt:lpstr>
      <vt:lpstr>“Thy sins be forgiven thee”</vt:lpstr>
      <vt:lpstr>“Thy sins be forgiven thee”</vt:lpstr>
      <vt:lpstr>“Arise, and take up thy bed”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Louis G. Hulsey</dc:creator>
  <cp:lastModifiedBy>Louis G. Hulsey</cp:lastModifiedBy>
  <cp:revision>63</cp:revision>
  <dcterms:created xsi:type="dcterms:W3CDTF">2009-06-10T17:18:21Z</dcterms:created>
  <dcterms:modified xsi:type="dcterms:W3CDTF">2009-06-12T20:24:47Z</dcterms:modified>
</cp:coreProperties>
</file>