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1EF98F-3983-4DF2-8D80-81296F24E810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2E5E01-42CA-4DA1-ABA5-BC1B85E33A0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305800" cy="1295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 Black" pitchFamily="34" charset="0"/>
              </a:rPr>
              <a:t>The Sermon </a:t>
            </a:r>
            <a:br>
              <a:rPr lang="en-US" sz="60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Arial Black" pitchFamily="34" charset="0"/>
              </a:rPr>
              <a:t>On The Mount</a:t>
            </a:r>
            <a:endParaRPr lang="en-US" sz="6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Louis G. Hulsey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July 12, 2009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This Sermon Has 19 Sections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30352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1. The Beatitudes, 5:1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2. Ye are the salt and the light, 5:13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3. I have come to fulfill the Law, 5:17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4. Be reconciled with your neighbor, 5:21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5. Do not lust (Covet).  It is a condition of the heart, 5:27.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This Sermon Has 19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6. Do not divorce and commit adultery, 5:31.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7. Do not break your vows, 5:33.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8. Do not give evil for evil, 5:38.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9. Love your enemies, 5:43.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10. Give your alms in secret, 6:1.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This Sermon Has 19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11. Pray in secret, 6:5.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12. Fast in secret, 6:16.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13. Lay up treasures in heaven, 6:19.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14. Seek first the Kingdom of God, </a:t>
            </a:r>
            <a:r>
              <a:rPr lang="en-US" sz="4000" b="1" dirty="0" smtClean="0">
                <a:solidFill>
                  <a:schemeClr val="bg1"/>
                </a:solidFill>
              </a:rPr>
              <a:t>6:33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15. Judge not lest ye be judged, 7:1.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This Sermon Has 19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16. Ask. Seek, and Knock, 7:7.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17. Enter the narrow way, 7:13.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18. Beware of false prophets, 7:15.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19. The house on the rock, 7:24.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Beatitudes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Mat </a:t>
            </a:r>
            <a:r>
              <a:rPr lang="en-US" b="1" dirty="0" smtClean="0">
                <a:solidFill>
                  <a:schemeClr val="bg1"/>
                </a:solidFill>
              </a:rPr>
              <a:t>5:3,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rgbClr val="FFC000"/>
                </a:solidFill>
              </a:rPr>
              <a:t>poor</a:t>
            </a:r>
            <a:r>
              <a:rPr lang="en-US" b="1" dirty="0" smtClean="0">
                <a:solidFill>
                  <a:schemeClr val="bg1"/>
                </a:solidFill>
              </a:rPr>
              <a:t> in spirit: for theirs is the kingdom of heaven.”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5:4,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they that </a:t>
            </a:r>
            <a:r>
              <a:rPr lang="en-US" b="1" dirty="0" smtClean="0">
                <a:solidFill>
                  <a:srgbClr val="00B0F0"/>
                </a:solidFill>
              </a:rPr>
              <a:t>mourn</a:t>
            </a:r>
            <a:r>
              <a:rPr lang="en-US" b="1" dirty="0" smtClean="0">
                <a:solidFill>
                  <a:schemeClr val="bg1"/>
                </a:solidFill>
              </a:rPr>
              <a:t>: for they shall be comforted.”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5:5,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meek</a:t>
            </a:r>
            <a:r>
              <a:rPr lang="en-US" b="1" dirty="0" smtClean="0">
                <a:solidFill>
                  <a:schemeClr val="bg1"/>
                </a:solidFill>
              </a:rPr>
              <a:t>: for they shall inherit the earth.”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5:6,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they which do hunger and thirst after righteousness: for they shall be filled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5:7,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merciful</a:t>
            </a:r>
            <a:r>
              <a:rPr lang="en-US" b="1" dirty="0" smtClean="0">
                <a:solidFill>
                  <a:schemeClr val="bg1"/>
                </a:solidFill>
              </a:rPr>
              <a:t>: for they shall obtain mercy.”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Beatitudes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 5:8,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rgbClr val="FFC000"/>
                </a:solidFill>
              </a:rPr>
              <a:t>pure</a:t>
            </a:r>
            <a:r>
              <a:rPr lang="en-US" b="1" dirty="0" smtClean="0">
                <a:solidFill>
                  <a:schemeClr val="bg1"/>
                </a:solidFill>
              </a:rPr>
              <a:t> in heart: for they shall see God.”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5:9,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 </a:t>
            </a:r>
            <a:r>
              <a:rPr lang="en-US" b="1" dirty="0" smtClean="0">
                <a:solidFill>
                  <a:srgbClr val="FFC000"/>
                </a:solidFill>
              </a:rPr>
              <a:t>peacemakers</a:t>
            </a:r>
            <a:r>
              <a:rPr lang="en-US" b="1" dirty="0" smtClean="0">
                <a:solidFill>
                  <a:schemeClr val="bg1"/>
                </a:solidFill>
              </a:rPr>
              <a:t>: for they shall be called the children of God.”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5:10, “Blessed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b="1" dirty="0" smtClean="0">
                <a:solidFill>
                  <a:schemeClr val="bg1"/>
                </a:solidFill>
              </a:rPr>
              <a:t> they which are </a:t>
            </a:r>
            <a:r>
              <a:rPr lang="en-US" b="1" dirty="0" smtClean="0">
                <a:solidFill>
                  <a:srgbClr val="FFC000"/>
                </a:solidFill>
              </a:rPr>
              <a:t>persecuted</a:t>
            </a:r>
            <a:r>
              <a:rPr lang="en-US" b="1" dirty="0" smtClean="0">
                <a:solidFill>
                  <a:schemeClr val="bg1"/>
                </a:solidFill>
              </a:rPr>
              <a:t> for righteousness' sake: for theirs is the kingdom of heaven.”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Mat 5:11, “Blessed are ye, when </a:t>
            </a:r>
            <a:r>
              <a:rPr lang="en-US" b="1" i="1" dirty="0" smtClean="0">
                <a:solidFill>
                  <a:schemeClr val="bg1"/>
                </a:solidFill>
              </a:rPr>
              <a:t>men</a:t>
            </a:r>
            <a:r>
              <a:rPr lang="en-US" b="1" dirty="0" smtClean="0">
                <a:solidFill>
                  <a:schemeClr val="bg1"/>
                </a:solidFill>
              </a:rPr>
              <a:t> shall revile you, and </a:t>
            </a:r>
            <a:r>
              <a:rPr lang="en-US" b="1" dirty="0" smtClean="0">
                <a:solidFill>
                  <a:srgbClr val="FFC000"/>
                </a:solidFill>
              </a:rPr>
              <a:t>persecute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you</a:t>
            </a:r>
            <a:r>
              <a:rPr lang="en-US" b="1" dirty="0" smtClean="0">
                <a:solidFill>
                  <a:schemeClr val="bg1"/>
                </a:solidFill>
              </a:rPr>
              <a:t>, and shall say all manner of evil against you falsely, for my sake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405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Sermon  On The Mount</vt:lpstr>
      <vt:lpstr>This Sermon Has 19 Sections</vt:lpstr>
      <vt:lpstr>This Sermon Has 19 Sections</vt:lpstr>
      <vt:lpstr>This Sermon Has 19 Sections</vt:lpstr>
      <vt:lpstr>This Sermon Has 19 Sections</vt:lpstr>
      <vt:lpstr>The Beatitudes</vt:lpstr>
      <vt:lpstr>The Beatitudes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Sermon On The Mount</dc:title>
  <dc:creator>Louis G. Hulsey</dc:creator>
  <cp:lastModifiedBy>Louis G. Hulsey</cp:lastModifiedBy>
  <cp:revision>12</cp:revision>
  <dcterms:created xsi:type="dcterms:W3CDTF">2009-07-12T04:27:01Z</dcterms:created>
  <dcterms:modified xsi:type="dcterms:W3CDTF">2009-07-12T06:13:34Z</dcterms:modified>
</cp:coreProperties>
</file>