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EF98F-3983-4DF2-8D80-81296F24E810}" type="datetimeFigureOut">
              <a:rPr lang="en-US" smtClean="0"/>
              <a:t>7/11/2009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E5E01-42CA-4DA1-ABA5-BC1B85E33A0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EF98F-3983-4DF2-8D80-81296F24E810}" type="datetimeFigureOut">
              <a:rPr lang="en-US" smtClean="0"/>
              <a:t>7/11/2009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E5E01-42CA-4DA1-ABA5-BC1B85E33A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EF98F-3983-4DF2-8D80-81296F24E810}" type="datetimeFigureOut">
              <a:rPr lang="en-US" smtClean="0"/>
              <a:t>7/11/2009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E5E01-42CA-4DA1-ABA5-BC1B85E33A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EF98F-3983-4DF2-8D80-81296F24E810}" type="datetimeFigureOut">
              <a:rPr lang="en-US" smtClean="0"/>
              <a:t>7/11/2009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E5E01-42CA-4DA1-ABA5-BC1B85E33A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EF98F-3983-4DF2-8D80-81296F24E810}" type="datetimeFigureOut">
              <a:rPr lang="en-US" smtClean="0"/>
              <a:t>7/11/2009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CF2E5E01-42CA-4DA1-ABA5-BC1B85E33A0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EF98F-3983-4DF2-8D80-81296F24E810}" type="datetimeFigureOut">
              <a:rPr lang="en-US" smtClean="0"/>
              <a:t>7/11/2009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E5E01-42CA-4DA1-ABA5-BC1B85E33A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EF98F-3983-4DF2-8D80-81296F24E810}" type="datetimeFigureOut">
              <a:rPr lang="en-US" smtClean="0"/>
              <a:t>7/11/2009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E5E01-42CA-4DA1-ABA5-BC1B85E33A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EF98F-3983-4DF2-8D80-81296F24E810}" type="datetimeFigureOut">
              <a:rPr lang="en-US" smtClean="0"/>
              <a:t>7/11/2009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E5E01-42CA-4DA1-ABA5-BC1B85E33A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EF98F-3983-4DF2-8D80-81296F24E810}" type="datetimeFigureOut">
              <a:rPr lang="en-US" smtClean="0"/>
              <a:t>7/11/2009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E5E01-42CA-4DA1-ABA5-BC1B85E33A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EF98F-3983-4DF2-8D80-81296F24E810}" type="datetimeFigureOut">
              <a:rPr lang="en-US" smtClean="0"/>
              <a:t>7/11/2009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E5E01-42CA-4DA1-ABA5-BC1B85E33A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EF98F-3983-4DF2-8D80-81296F24E810}" type="datetimeFigureOut">
              <a:rPr lang="en-US" smtClean="0"/>
              <a:t>7/11/2009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E5E01-42CA-4DA1-ABA5-BC1B85E33A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E1EF98F-3983-4DF2-8D80-81296F24E810}" type="datetimeFigureOut">
              <a:rPr lang="en-US" smtClean="0"/>
              <a:t>7/11/2009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F2E5E01-42CA-4DA1-ABA5-BC1B85E33A06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295400"/>
            <a:ext cx="8305800" cy="1295400"/>
          </a:xfrm>
        </p:spPr>
        <p:txBody>
          <a:bodyPr>
            <a:noAutofit/>
          </a:bodyPr>
          <a:lstStyle/>
          <a:p>
            <a:r>
              <a:rPr lang="en-US" sz="6000" b="1" dirty="0" smtClean="0">
                <a:solidFill>
                  <a:schemeClr val="bg1"/>
                </a:solidFill>
                <a:latin typeface="Arial Black" pitchFamily="34" charset="0"/>
              </a:rPr>
              <a:t>The Sermon </a:t>
            </a:r>
            <a:br>
              <a:rPr lang="en-US" sz="6000" b="1" dirty="0" smtClean="0">
                <a:solidFill>
                  <a:schemeClr val="bg1"/>
                </a:solidFill>
                <a:latin typeface="Arial Black" pitchFamily="34" charset="0"/>
              </a:rPr>
            </a:br>
            <a:r>
              <a:rPr lang="en-US" sz="6000" b="1" dirty="0" smtClean="0">
                <a:solidFill>
                  <a:schemeClr val="bg1"/>
                </a:solidFill>
                <a:latin typeface="Arial Black" pitchFamily="34" charset="0"/>
              </a:rPr>
              <a:t>On The Mount</a:t>
            </a:r>
            <a:endParaRPr lang="en-US" sz="60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5410200"/>
            <a:ext cx="419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Louis G. Hulsey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July 12, 2009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Arial Black" pitchFamily="34" charset="0"/>
              </a:rPr>
              <a:t>This Sermon Has 19 Sections</a:t>
            </a:r>
            <a:endParaRPr lang="en-US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371600"/>
            <a:ext cx="8610600" cy="5303520"/>
          </a:xfrm>
        </p:spPr>
        <p:txBody>
          <a:bodyPr>
            <a:normAutofit lnSpcReduction="10000"/>
          </a:bodyPr>
          <a:lstStyle/>
          <a:p>
            <a:r>
              <a:rPr lang="en-US" sz="4000" b="1" dirty="0" smtClean="0">
                <a:solidFill>
                  <a:schemeClr val="bg1"/>
                </a:solidFill>
              </a:rPr>
              <a:t>1. The Beatitudes, 5:1</a:t>
            </a:r>
          </a:p>
          <a:p>
            <a:r>
              <a:rPr lang="en-US" sz="4000" b="1" dirty="0" smtClean="0">
                <a:solidFill>
                  <a:schemeClr val="bg1"/>
                </a:solidFill>
              </a:rPr>
              <a:t>2. Ye are the salt and the light, 5:13</a:t>
            </a:r>
          </a:p>
          <a:p>
            <a:r>
              <a:rPr lang="en-US" sz="4000" b="1" dirty="0" smtClean="0">
                <a:solidFill>
                  <a:schemeClr val="bg1"/>
                </a:solidFill>
              </a:rPr>
              <a:t>3. I have come to fulfill the Law, 5:17</a:t>
            </a:r>
          </a:p>
          <a:p>
            <a:r>
              <a:rPr lang="en-US" sz="4000" b="1" dirty="0" smtClean="0">
                <a:solidFill>
                  <a:schemeClr val="bg1"/>
                </a:solidFill>
              </a:rPr>
              <a:t>4. Be reconciled with your neighbor, 5:21</a:t>
            </a:r>
          </a:p>
          <a:p>
            <a:r>
              <a:rPr lang="en-US" sz="4000" b="1" dirty="0" smtClean="0">
                <a:solidFill>
                  <a:schemeClr val="bg1"/>
                </a:solidFill>
              </a:rPr>
              <a:t>5. Do not lust (Covet).  It is a condition of the heart, 5:27.</a:t>
            </a:r>
          </a:p>
          <a:p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Arial Black" pitchFamily="34" charset="0"/>
              </a:rPr>
              <a:t>This Sermon Has 19 Sections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</a:rPr>
              <a:t>6. Do not divorce and commit adultery, 5:31.</a:t>
            </a:r>
          </a:p>
          <a:p>
            <a:r>
              <a:rPr lang="en-US" sz="4000" b="1" dirty="0" smtClean="0">
                <a:solidFill>
                  <a:schemeClr val="bg1"/>
                </a:solidFill>
              </a:rPr>
              <a:t>7. Do not break your vows, 5:33.</a:t>
            </a:r>
          </a:p>
          <a:p>
            <a:r>
              <a:rPr lang="en-US" sz="4000" b="1" dirty="0" smtClean="0">
                <a:solidFill>
                  <a:schemeClr val="bg1"/>
                </a:solidFill>
              </a:rPr>
              <a:t>8. Do not give evil for evil, 5:38.</a:t>
            </a:r>
          </a:p>
          <a:p>
            <a:r>
              <a:rPr lang="en-US" sz="4000" b="1" dirty="0" smtClean="0">
                <a:solidFill>
                  <a:schemeClr val="bg1"/>
                </a:solidFill>
              </a:rPr>
              <a:t>9. Love your enemies, 5:43.</a:t>
            </a:r>
          </a:p>
          <a:p>
            <a:r>
              <a:rPr lang="en-US" sz="4000" b="1" dirty="0" smtClean="0">
                <a:solidFill>
                  <a:schemeClr val="bg1"/>
                </a:solidFill>
              </a:rPr>
              <a:t>10. Give your alms in secret, 6:1.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Arial Black" pitchFamily="34" charset="0"/>
              </a:rPr>
              <a:t>This Sermon Has 19 Sections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709160"/>
          </a:xfrm>
        </p:spPr>
        <p:txBody>
          <a:bodyPr>
            <a:normAutofit lnSpcReduction="10000"/>
          </a:bodyPr>
          <a:lstStyle/>
          <a:p>
            <a:r>
              <a:rPr lang="en-US" sz="4000" b="1" dirty="0" smtClean="0">
                <a:solidFill>
                  <a:schemeClr val="bg1"/>
                </a:solidFill>
              </a:rPr>
              <a:t>11. Pray in secret, 6:5.</a:t>
            </a:r>
          </a:p>
          <a:p>
            <a:r>
              <a:rPr lang="en-US" sz="4000" b="1" dirty="0" smtClean="0">
                <a:solidFill>
                  <a:schemeClr val="bg1"/>
                </a:solidFill>
              </a:rPr>
              <a:t>12. Fast in secret, 6:16.</a:t>
            </a:r>
          </a:p>
          <a:p>
            <a:r>
              <a:rPr lang="en-US" sz="4000" b="1" dirty="0" smtClean="0">
                <a:solidFill>
                  <a:schemeClr val="bg1"/>
                </a:solidFill>
              </a:rPr>
              <a:t>13. Lay up treasures in heaven, 6:19.</a:t>
            </a:r>
          </a:p>
          <a:p>
            <a:r>
              <a:rPr lang="en-US" sz="4000" b="1" dirty="0" smtClean="0">
                <a:solidFill>
                  <a:schemeClr val="bg1"/>
                </a:solidFill>
              </a:rPr>
              <a:t>14. Seek first the Kingdom of God, </a:t>
            </a:r>
            <a:r>
              <a:rPr lang="en-US" sz="4000" b="1" dirty="0" smtClean="0">
                <a:solidFill>
                  <a:schemeClr val="bg1"/>
                </a:solidFill>
              </a:rPr>
              <a:t>6:33</a:t>
            </a:r>
            <a:r>
              <a:rPr lang="en-US" sz="4000" b="1" dirty="0" smtClean="0">
                <a:solidFill>
                  <a:schemeClr val="bg1"/>
                </a:solidFill>
              </a:rPr>
              <a:t>.</a:t>
            </a:r>
          </a:p>
          <a:p>
            <a:r>
              <a:rPr lang="en-US" sz="4000" b="1" dirty="0" smtClean="0">
                <a:solidFill>
                  <a:schemeClr val="bg1"/>
                </a:solidFill>
              </a:rPr>
              <a:t>15. Judge not lest ye be judged, 7:1.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Arial Black" pitchFamily="34" charset="0"/>
              </a:rPr>
              <a:t>This Sermon Has 19 Sections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</a:rPr>
              <a:t>16. Ask. Seek, and Knock, 7:7.</a:t>
            </a:r>
          </a:p>
          <a:p>
            <a:r>
              <a:rPr lang="en-US" sz="4000" b="1" dirty="0" smtClean="0">
                <a:solidFill>
                  <a:schemeClr val="bg1"/>
                </a:solidFill>
              </a:rPr>
              <a:t>17. Enter the narrow way, 7:13.</a:t>
            </a:r>
          </a:p>
          <a:p>
            <a:r>
              <a:rPr lang="en-US" sz="4000" b="1" dirty="0" smtClean="0">
                <a:solidFill>
                  <a:schemeClr val="bg1"/>
                </a:solidFill>
              </a:rPr>
              <a:t>18. Beware of false prophets, 7:15.</a:t>
            </a:r>
          </a:p>
          <a:p>
            <a:r>
              <a:rPr lang="en-US" sz="4000" b="1" dirty="0" smtClean="0">
                <a:solidFill>
                  <a:schemeClr val="bg1"/>
                </a:solidFill>
              </a:rPr>
              <a:t>19. The house on the rock, 7:24.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The Beatitudes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Mat </a:t>
            </a:r>
            <a:r>
              <a:rPr lang="en-US" b="1" dirty="0" smtClean="0">
                <a:solidFill>
                  <a:schemeClr val="bg1"/>
                </a:solidFill>
              </a:rPr>
              <a:t>5:3, “Blessed </a:t>
            </a:r>
            <a:r>
              <a:rPr lang="en-US" b="1" i="1" dirty="0" smtClean="0">
                <a:solidFill>
                  <a:schemeClr val="bg1"/>
                </a:solidFill>
              </a:rPr>
              <a:t>are</a:t>
            </a:r>
            <a:r>
              <a:rPr lang="en-US" b="1" dirty="0" smtClean="0">
                <a:solidFill>
                  <a:schemeClr val="bg1"/>
                </a:solidFill>
              </a:rPr>
              <a:t> the </a:t>
            </a:r>
            <a:r>
              <a:rPr lang="en-US" b="1" dirty="0" smtClean="0">
                <a:solidFill>
                  <a:srgbClr val="FFC000"/>
                </a:solidFill>
              </a:rPr>
              <a:t>poor</a:t>
            </a:r>
            <a:r>
              <a:rPr lang="en-US" b="1" dirty="0" smtClean="0">
                <a:solidFill>
                  <a:schemeClr val="bg1"/>
                </a:solidFill>
              </a:rPr>
              <a:t> in spirit: for theirs is the kingdom of heaven.”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Mat 5:4, “Blessed </a:t>
            </a:r>
            <a:r>
              <a:rPr lang="en-US" b="1" i="1" dirty="0" smtClean="0">
                <a:solidFill>
                  <a:schemeClr val="bg1"/>
                </a:solidFill>
              </a:rPr>
              <a:t>are</a:t>
            </a:r>
            <a:r>
              <a:rPr lang="en-US" b="1" dirty="0" smtClean="0">
                <a:solidFill>
                  <a:schemeClr val="bg1"/>
                </a:solidFill>
              </a:rPr>
              <a:t> they that </a:t>
            </a:r>
            <a:r>
              <a:rPr lang="en-US" b="1" dirty="0" smtClean="0">
                <a:solidFill>
                  <a:srgbClr val="00B0F0"/>
                </a:solidFill>
              </a:rPr>
              <a:t>mourn</a:t>
            </a:r>
            <a:r>
              <a:rPr lang="en-US" b="1" dirty="0" smtClean="0">
                <a:solidFill>
                  <a:schemeClr val="bg1"/>
                </a:solidFill>
              </a:rPr>
              <a:t>: for they shall be comforted.”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Mat 5:5, “Blessed </a:t>
            </a:r>
            <a:r>
              <a:rPr lang="en-US" b="1" i="1" dirty="0" smtClean="0">
                <a:solidFill>
                  <a:schemeClr val="bg1"/>
                </a:solidFill>
              </a:rPr>
              <a:t>are</a:t>
            </a:r>
            <a:r>
              <a:rPr lang="en-US" b="1" dirty="0" smtClean="0">
                <a:solidFill>
                  <a:schemeClr val="bg1"/>
                </a:solidFill>
              </a:rPr>
              <a:t> the </a:t>
            </a:r>
            <a:r>
              <a:rPr lang="en-US" b="1" dirty="0" smtClean="0">
                <a:solidFill>
                  <a:srgbClr val="00B0F0"/>
                </a:solidFill>
              </a:rPr>
              <a:t>meek</a:t>
            </a:r>
            <a:r>
              <a:rPr lang="en-US" b="1" dirty="0" smtClean="0">
                <a:solidFill>
                  <a:schemeClr val="bg1"/>
                </a:solidFill>
              </a:rPr>
              <a:t>: for they shall inherit the earth.”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Mat 5:6, “Blessed </a:t>
            </a:r>
            <a:r>
              <a:rPr lang="en-US" b="1" i="1" dirty="0" smtClean="0">
                <a:solidFill>
                  <a:schemeClr val="bg1"/>
                </a:solidFill>
              </a:rPr>
              <a:t>are</a:t>
            </a:r>
            <a:r>
              <a:rPr lang="en-US" b="1" dirty="0" smtClean="0">
                <a:solidFill>
                  <a:schemeClr val="bg1"/>
                </a:solidFill>
              </a:rPr>
              <a:t> they which do hunger and thirst after righteousness: for they shall be filled</a:t>
            </a:r>
            <a:r>
              <a:rPr lang="en-US" b="1" dirty="0" smtClean="0">
                <a:solidFill>
                  <a:schemeClr val="bg1"/>
                </a:solidFill>
              </a:rPr>
              <a:t>.”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Mat 5:7, “Blessed </a:t>
            </a:r>
            <a:r>
              <a:rPr lang="en-US" b="1" i="1" dirty="0" smtClean="0">
                <a:solidFill>
                  <a:schemeClr val="bg1"/>
                </a:solidFill>
              </a:rPr>
              <a:t>are</a:t>
            </a:r>
            <a:r>
              <a:rPr lang="en-US" b="1" dirty="0" smtClean="0">
                <a:solidFill>
                  <a:schemeClr val="bg1"/>
                </a:solidFill>
              </a:rPr>
              <a:t> the </a:t>
            </a:r>
            <a:r>
              <a:rPr lang="en-US" b="1" dirty="0" smtClean="0">
                <a:solidFill>
                  <a:srgbClr val="00B0F0"/>
                </a:solidFill>
              </a:rPr>
              <a:t>merciful</a:t>
            </a:r>
            <a:r>
              <a:rPr lang="en-US" b="1" dirty="0" smtClean="0">
                <a:solidFill>
                  <a:schemeClr val="bg1"/>
                </a:solidFill>
              </a:rPr>
              <a:t>: for they shall obtain mercy.”</a:t>
            </a:r>
          </a:p>
          <a:p>
            <a:endParaRPr lang="en-US" b="1" dirty="0" smtClean="0">
              <a:solidFill>
                <a:schemeClr val="bg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The Beatitudes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Mat 5:8, “Blessed </a:t>
            </a:r>
            <a:r>
              <a:rPr lang="en-US" b="1" i="1" dirty="0" smtClean="0">
                <a:solidFill>
                  <a:schemeClr val="bg1"/>
                </a:solidFill>
              </a:rPr>
              <a:t>are</a:t>
            </a:r>
            <a:r>
              <a:rPr lang="en-US" b="1" dirty="0" smtClean="0">
                <a:solidFill>
                  <a:schemeClr val="bg1"/>
                </a:solidFill>
              </a:rPr>
              <a:t> the </a:t>
            </a:r>
            <a:r>
              <a:rPr lang="en-US" b="1" dirty="0" smtClean="0">
                <a:solidFill>
                  <a:srgbClr val="FFC000"/>
                </a:solidFill>
              </a:rPr>
              <a:t>pure</a:t>
            </a:r>
            <a:r>
              <a:rPr lang="en-US" b="1" dirty="0" smtClean="0">
                <a:solidFill>
                  <a:schemeClr val="bg1"/>
                </a:solidFill>
              </a:rPr>
              <a:t> in heart: for they shall see God.”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Mat 5:9, “Blessed </a:t>
            </a:r>
            <a:r>
              <a:rPr lang="en-US" b="1" i="1" dirty="0" smtClean="0">
                <a:solidFill>
                  <a:schemeClr val="bg1"/>
                </a:solidFill>
              </a:rPr>
              <a:t>are</a:t>
            </a:r>
            <a:r>
              <a:rPr lang="en-US" b="1" dirty="0" smtClean="0">
                <a:solidFill>
                  <a:schemeClr val="bg1"/>
                </a:solidFill>
              </a:rPr>
              <a:t> the </a:t>
            </a:r>
            <a:r>
              <a:rPr lang="en-US" b="1" dirty="0" smtClean="0">
                <a:solidFill>
                  <a:srgbClr val="FFC000"/>
                </a:solidFill>
              </a:rPr>
              <a:t>peacemakers</a:t>
            </a:r>
            <a:r>
              <a:rPr lang="en-US" b="1" dirty="0" smtClean="0">
                <a:solidFill>
                  <a:schemeClr val="bg1"/>
                </a:solidFill>
              </a:rPr>
              <a:t>: for they shall be called the children of God.”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Mat 5:10, “Blessed </a:t>
            </a:r>
            <a:r>
              <a:rPr lang="en-US" b="1" i="1" dirty="0" smtClean="0">
                <a:solidFill>
                  <a:schemeClr val="bg1"/>
                </a:solidFill>
              </a:rPr>
              <a:t>are</a:t>
            </a:r>
            <a:r>
              <a:rPr lang="en-US" b="1" dirty="0" smtClean="0">
                <a:solidFill>
                  <a:schemeClr val="bg1"/>
                </a:solidFill>
              </a:rPr>
              <a:t> they which are </a:t>
            </a:r>
            <a:r>
              <a:rPr lang="en-US" b="1" dirty="0" smtClean="0">
                <a:solidFill>
                  <a:srgbClr val="FFC000"/>
                </a:solidFill>
              </a:rPr>
              <a:t>persecuted</a:t>
            </a:r>
            <a:r>
              <a:rPr lang="en-US" b="1" dirty="0" smtClean="0">
                <a:solidFill>
                  <a:schemeClr val="bg1"/>
                </a:solidFill>
              </a:rPr>
              <a:t> for righteousness' sake: for theirs is the kingdom of heaven.”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Mat 5:11, “Blessed are ye, when </a:t>
            </a:r>
            <a:r>
              <a:rPr lang="en-US" b="1" i="1" dirty="0" smtClean="0">
                <a:solidFill>
                  <a:schemeClr val="bg1"/>
                </a:solidFill>
              </a:rPr>
              <a:t>men</a:t>
            </a:r>
            <a:r>
              <a:rPr lang="en-US" b="1" dirty="0" smtClean="0">
                <a:solidFill>
                  <a:schemeClr val="bg1"/>
                </a:solidFill>
              </a:rPr>
              <a:t> shall revile you, and </a:t>
            </a:r>
            <a:r>
              <a:rPr lang="en-US" b="1" dirty="0" smtClean="0">
                <a:solidFill>
                  <a:srgbClr val="FFC000"/>
                </a:solidFill>
              </a:rPr>
              <a:t>persecute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i="1" dirty="0" smtClean="0">
                <a:solidFill>
                  <a:schemeClr val="bg1"/>
                </a:solidFill>
              </a:rPr>
              <a:t>you</a:t>
            </a:r>
            <a:r>
              <a:rPr lang="en-US" b="1" dirty="0" smtClean="0">
                <a:solidFill>
                  <a:schemeClr val="bg1"/>
                </a:solidFill>
              </a:rPr>
              <a:t>, and shall say all manner of evil against you falsely, for my sake</a:t>
            </a:r>
            <a:r>
              <a:rPr lang="en-US" b="1" dirty="0" smtClean="0">
                <a:solidFill>
                  <a:schemeClr val="bg1"/>
                </a:solidFill>
              </a:rPr>
              <a:t>.”</a:t>
            </a:r>
            <a:endParaRPr lang="en-US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</TotalTime>
  <Words>405</Words>
  <Application>Microsoft Office PowerPoint</Application>
  <PresentationFormat>On-screen Show (4:3)</PresentationFormat>
  <Paragraphs>37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Apex</vt:lpstr>
      <vt:lpstr>The Sermon  On The Mount</vt:lpstr>
      <vt:lpstr>This Sermon Has 19 Sections</vt:lpstr>
      <vt:lpstr>This Sermon Has 19 Sections</vt:lpstr>
      <vt:lpstr>This Sermon Has 19 Sections</vt:lpstr>
      <vt:lpstr>This Sermon Has 19 Sections</vt:lpstr>
      <vt:lpstr>The Beatitudes</vt:lpstr>
      <vt:lpstr>The Beatitudes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Sermon On The Mount</dc:title>
  <dc:creator>Louis G. Hulsey</dc:creator>
  <cp:lastModifiedBy>Louis G. Hulsey</cp:lastModifiedBy>
  <cp:revision>12</cp:revision>
  <dcterms:created xsi:type="dcterms:W3CDTF">2009-07-12T04:27:01Z</dcterms:created>
  <dcterms:modified xsi:type="dcterms:W3CDTF">2009-07-12T06:13:34Z</dcterms:modified>
</cp:coreProperties>
</file>