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5" r:id="rId4"/>
    <p:sldId id="28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C632-66A6-460C-8BFF-6A2E38C0164F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1137-D985-4033-A480-22A2DD591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C632-66A6-460C-8BFF-6A2E38C0164F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1137-D985-4033-A480-22A2DD591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C632-66A6-460C-8BFF-6A2E38C0164F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1137-D985-4033-A480-22A2DD591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C632-66A6-460C-8BFF-6A2E38C0164F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1137-D985-4033-A480-22A2DD591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C632-66A6-460C-8BFF-6A2E38C0164F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1137-D985-4033-A480-22A2DD591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C632-66A6-460C-8BFF-6A2E38C0164F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1137-D985-4033-A480-22A2DD591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C632-66A6-460C-8BFF-6A2E38C0164F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1137-D985-4033-A480-22A2DD591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C632-66A6-460C-8BFF-6A2E38C0164F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1137-D985-4033-A480-22A2DD591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C632-66A6-460C-8BFF-6A2E38C0164F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1137-D985-4033-A480-22A2DD591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C632-66A6-460C-8BFF-6A2E38C0164F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1137-D985-4033-A480-22A2DD591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C632-66A6-460C-8BFF-6A2E38C0164F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87431137-D985-4033-A480-22A2DD591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9DDC632-66A6-460C-8BFF-6A2E38C0164F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7431137-D985-4033-A480-22A2DD59109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Mind of Christ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105400"/>
            <a:ext cx="5105400" cy="1219200"/>
          </a:xfrm>
        </p:spPr>
        <p:txBody>
          <a:bodyPr/>
          <a:lstStyle/>
          <a:p>
            <a:r>
              <a:rPr lang="en-US" dirty="0" smtClean="0"/>
              <a:t>Louis G. Hulsey</a:t>
            </a:r>
          </a:p>
          <a:p>
            <a:r>
              <a:rPr lang="en-US" dirty="0" smtClean="0"/>
              <a:t>January 10, 2010</a:t>
            </a:r>
          </a:p>
          <a:p>
            <a:r>
              <a:rPr lang="en-US" dirty="0" smtClean="0"/>
              <a:t>Casa Grande, Arizona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r>
              <a:rPr lang="en-US" dirty="0" smtClean="0"/>
              <a:t>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94237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Prov. 1:30, “They would none of my counsel: they despised all my reproof. </a:t>
            </a:r>
          </a:p>
          <a:p>
            <a:r>
              <a:rPr lang="en-US" b="1" dirty="0" smtClean="0"/>
              <a:t>Prov. 1:31, “Therefore shall they eat of the fruit of their own way, and be filled with their own devices.”</a:t>
            </a:r>
          </a:p>
          <a:p>
            <a:r>
              <a:rPr lang="en-US" b="1" dirty="0" smtClean="0"/>
              <a:t>Prov. 1:32, “For the turning away of the simple shall slay them, and the prosperity of fools shall destroy them.”</a:t>
            </a:r>
          </a:p>
          <a:p>
            <a:r>
              <a:rPr lang="en-US" b="1" dirty="0" smtClean="0"/>
              <a:t>Prov. 1:33, “But whoso </a:t>
            </a:r>
            <a:r>
              <a:rPr lang="en-US" b="1" dirty="0" err="1" smtClean="0"/>
              <a:t>hearkeneth</a:t>
            </a:r>
            <a:r>
              <a:rPr lang="en-US" b="1" dirty="0" smtClean="0"/>
              <a:t> unto me shall dwell safely, and shall be quiet from fear of evil.”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70437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Wisdom is a Person.  His name is the Word of God.</a:t>
            </a:r>
            <a:endParaRPr lang="en-US" dirty="0" smtClean="0"/>
          </a:p>
          <a:p>
            <a:r>
              <a:rPr lang="en-US" b="1" dirty="0" smtClean="0">
                <a:solidFill>
                  <a:srgbClr val="800000"/>
                </a:solidFill>
              </a:rPr>
              <a:t>Proverbs 8:1-36</a:t>
            </a:r>
            <a:r>
              <a:rPr lang="en-US" b="1" dirty="0" smtClean="0"/>
              <a:t>, “Doth not wisdom cry? and understanding put forth her voice? </a:t>
            </a:r>
          </a:p>
          <a:p>
            <a:r>
              <a:rPr lang="en-US" b="1" dirty="0" smtClean="0"/>
              <a:t>2  She </a:t>
            </a:r>
            <a:r>
              <a:rPr lang="en-US" b="1" dirty="0" err="1" smtClean="0"/>
              <a:t>standeth</a:t>
            </a:r>
            <a:r>
              <a:rPr lang="en-US" b="1" dirty="0" smtClean="0"/>
              <a:t> in the top of high places, by the way in the places of the paths. </a:t>
            </a:r>
          </a:p>
          <a:p>
            <a:r>
              <a:rPr lang="en-US" b="1" dirty="0" smtClean="0"/>
              <a:t>3  She </a:t>
            </a:r>
            <a:r>
              <a:rPr lang="en-US" b="1" dirty="0" err="1" smtClean="0"/>
              <a:t>crieth</a:t>
            </a:r>
            <a:r>
              <a:rPr lang="en-US" b="1" dirty="0" smtClean="0"/>
              <a:t> at the gates, at the entry of the city, at the coming in at the doors. </a:t>
            </a:r>
          </a:p>
          <a:p>
            <a:r>
              <a:rPr lang="en-US" b="1" dirty="0" smtClean="0"/>
              <a:t>4  Unto you, O men, I call; and my voice </a:t>
            </a:r>
            <a:r>
              <a:rPr lang="en-US" b="1" i="1" dirty="0" smtClean="0"/>
              <a:t>is</a:t>
            </a:r>
            <a:r>
              <a:rPr lang="en-US" b="1" dirty="0" smtClean="0"/>
              <a:t> to the sons of man</a:t>
            </a:r>
            <a:r>
              <a:rPr lang="en-US" b="1" dirty="0" smtClean="0"/>
              <a:t>.”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70437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5  O ye simple, understand wisdom: and, ye fools, be ye of an understanding heart. </a:t>
            </a:r>
          </a:p>
          <a:p>
            <a:r>
              <a:rPr lang="en-US" b="1" dirty="0" smtClean="0"/>
              <a:t>6  Hear; for I will speak of excellent things; and the opening of my lips </a:t>
            </a:r>
            <a:r>
              <a:rPr lang="en-US" b="1" i="1" dirty="0" smtClean="0"/>
              <a:t>shall be</a:t>
            </a:r>
            <a:r>
              <a:rPr lang="en-US" b="1" dirty="0" smtClean="0"/>
              <a:t> right things.</a:t>
            </a:r>
          </a:p>
          <a:p>
            <a:r>
              <a:rPr lang="en-US" b="1" dirty="0" smtClean="0"/>
              <a:t>7  For my mouth shall speak truth; and wickedness </a:t>
            </a:r>
            <a:r>
              <a:rPr lang="en-US" b="1" i="1" dirty="0" smtClean="0"/>
              <a:t>is</a:t>
            </a:r>
            <a:r>
              <a:rPr lang="en-US" b="1" dirty="0" smtClean="0"/>
              <a:t> an abomination to my lips.</a:t>
            </a:r>
          </a:p>
          <a:p>
            <a:r>
              <a:rPr lang="en-US" b="1" dirty="0" smtClean="0"/>
              <a:t>8  All the words of my mouth </a:t>
            </a:r>
            <a:r>
              <a:rPr lang="en-US" b="1" i="1" dirty="0" smtClean="0"/>
              <a:t>are</a:t>
            </a:r>
            <a:r>
              <a:rPr lang="en-US" b="1" dirty="0" smtClean="0"/>
              <a:t> in righteousness; </a:t>
            </a:r>
            <a:r>
              <a:rPr lang="en-US" b="1" i="1" dirty="0" smtClean="0"/>
              <a:t>there is</a:t>
            </a:r>
            <a:r>
              <a:rPr lang="en-US" b="1" dirty="0" smtClean="0"/>
              <a:t> nothing </a:t>
            </a:r>
            <a:r>
              <a:rPr lang="en-US" b="1" dirty="0" err="1" smtClean="0"/>
              <a:t>froward</a:t>
            </a:r>
            <a:r>
              <a:rPr lang="en-US" b="1" dirty="0" smtClean="0"/>
              <a:t> or perverse in them.</a:t>
            </a:r>
          </a:p>
          <a:p>
            <a:r>
              <a:rPr lang="en-US" b="1" dirty="0" smtClean="0"/>
              <a:t>9  They </a:t>
            </a:r>
            <a:r>
              <a:rPr lang="en-US" b="1" i="1" dirty="0" smtClean="0"/>
              <a:t>are</a:t>
            </a:r>
            <a:r>
              <a:rPr lang="en-US" b="1" dirty="0" smtClean="0"/>
              <a:t> all plain to him that </a:t>
            </a:r>
            <a:r>
              <a:rPr lang="en-US" b="1" dirty="0" err="1" smtClean="0"/>
              <a:t>understandeth</a:t>
            </a:r>
            <a:r>
              <a:rPr lang="en-US" b="1" dirty="0" smtClean="0"/>
              <a:t>, and right to them that find knowledge.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7043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10  Receive my instruction, and not silver; and knowledge rather than choice gold. </a:t>
            </a:r>
          </a:p>
          <a:p>
            <a:r>
              <a:rPr lang="en-US" b="1" dirty="0" smtClean="0"/>
              <a:t>11  For wisdom </a:t>
            </a:r>
            <a:r>
              <a:rPr lang="en-US" b="1" i="1" dirty="0" smtClean="0"/>
              <a:t>is</a:t>
            </a:r>
            <a:r>
              <a:rPr lang="en-US" b="1" dirty="0" smtClean="0"/>
              <a:t> better than rubies; and all the things that may be desired are not to be compared to it.</a:t>
            </a:r>
          </a:p>
          <a:p>
            <a:r>
              <a:rPr lang="en-US" b="1" dirty="0" smtClean="0"/>
              <a:t>12  I wisdom dwell with prudence, and find out knowledge of witty inventions. </a:t>
            </a:r>
          </a:p>
          <a:p>
            <a:r>
              <a:rPr lang="en-US" b="1" dirty="0" smtClean="0"/>
              <a:t>13  The fear of the LORD </a:t>
            </a:r>
            <a:r>
              <a:rPr lang="en-US" b="1" i="1" dirty="0" smtClean="0"/>
              <a:t>is</a:t>
            </a:r>
            <a:r>
              <a:rPr lang="en-US" b="1" dirty="0" smtClean="0"/>
              <a:t> to hate evil: pride, and </a:t>
            </a:r>
            <a:r>
              <a:rPr lang="en-US" b="1" dirty="0" err="1" smtClean="0"/>
              <a:t>arrogancy</a:t>
            </a:r>
            <a:r>
              <a:rPr lang="en-US" b="1" dirty="0" smtClean="0"/>
              <a:t>, and the evil way, and the </a:t>
            </a:r>
            <a:r>
              <a:rPr lang="en-US" b="1" dirty="0" err="1" smtClean="0"/>
              <a:t>froward</a:t>
            </a:r>
            <a:r>
              <a:rPr lang="en-US" b="1" dirty="0" smtClean="0"/>
              <a:t> mouth, do I hate.</a:t>
            </a:r>
          </a:p>
          <a:p>
            <a:r>
              <a:rPr lang="en-US" b="1" dirty="0" smtClean="0"/>
              <a:t>14  Counsel </a:t>
            </a:r>
            <a:r>
              <a:rPr lang="en-US" b="1" i="1" dirty="0" smtClean="0"/>
              <a:t>is</a:t>
            </a:r>
            <a:r>
              <a:rPr lang="en-US" b="1" dirty="0" smtClean="0"/>
              <a:t> mine, and sound wisdom: I </a:t>
            </a:r>
            <a:r>
              <a:rPr lang="en-US" b="1" i="1" dirty="0" smtClean="0"/>
              <a:t>am</a:t>
            </a:r>
            <a:r>
              <a:rPr lang="en-US" b="1" dirty="0" smtClean="0"/>
              <a:t> understanding; I have strength.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46637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15  By me kings reign, and princes decree justice. </a:t>
            </a:r>
          </a:p>
          <a:p>
            <a:r>
              <a:rPr lang="en-US" b="1" dirty="0" smtClean="0"/>
              <a:t>16  By me princes rule, and nobles, </a:t>
            </a:r>
            <a:r>
              <a:rPr lang="en-US" b="1" i="1" dirty="0" smtClean="0"/>
              <a:t>even</a:t>
            </a:r>
            <a:r>
              <a:rPr lang="en-US" b="1" dirty="0" smtClean="0"/>
              <a:t> all the judges of the earth.</a:t>
            </a:r>
          </a:p>
          <a:p>
            <a:r>
              <a:rPr lang="en-US" b="1" dirty="0" smtClean="0"/>
              <a:t>17  I love them that love me; and those that seek me early shall find me. </a:t>
            </a:r>
          </a:p>
          <a:p>
            <a:r>
              <a:rPr lang="en-US" b="1" dirty="0" smtClean="0"/>
              <a:t>18  Riches and </a:t>
            </a:r>
            <a:r>
              <a:rPr lang="en-US" b="1" dirty="0" err="1" smtClean="0"/>
              <a:t>honour</a:t>
            </a:r>
            <a:r>
              <a:rPr lang="en-US" b="1" dirty="0" smtClean="0"/>
              <a:t> </a:t>
            </a:r>
            <a:r>
              <a:rPr lang="en-US" b="1" i="1" dirty="0" smtClean="0"/>
              <a:t>are</a:t>
            </a:r>
            <a:r>
              <a:rPr lang="en-US" b="1" dirty="0" smtClean="0"/>
              <a:t> with me; </a:t>
            </a:r>
            <a:r>
              <a:rPr lang="en-US" b="1" i="1" dirty="0" smtClean="0"/>
              <a:t>yea</a:t>
            </a:r>
            <a:r>
              <a:rPr lang="en-US" b="1" dirty="0" smtClean="0"/>
              <a:t>, durable riches and righteousness.</a:t>
            </a:r>
          </a:p>
          <a:p>
            <a:r>
              <a:rPr lang="en-US" b="1" dirty="0" smtClean="0"/>
              <a:t>19  My fruit </a:t>
            </a:r>
            <a:r>
              <a:rPr lang="en-US" b="1" i="1" dirty="0" smtClean="0"/>
              <a:t>is</a:t>
            </a:r>
            <a:r>
              <a:rPr lang="en-US" b="1" dirty="0" smtClean="0"/>
              <a:t> better than gold, yea, than fine gold; and my revenue than choice silver.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20  I lead in the way of righteousness, in the midst of the paths of judgment: </a:t>
            </a:r>
          </a:p>
          <a:p>
            <a:r>
              <a:rPr lang="en-US" b="1" dirty="0" smtClean="0"/>
              <a:t>21  That I may cause those that love me to inherit substance; and I will fill their treasures. </a:t>
            </a:r>
          </a:p>
          <a:p>
            <a:r>
              <a:rPr lang="en-US" b="1" dirty="0" smtClean="0"/>
              <a:t>22  The LORD possessed me in the beginning of his way, before his works of old. </a:t>
            </a:r>
          </a:p>
          <a:p>
            <a:r>
              <a:rPr lang="en-US" b="1" dirty="0" smtClean="0"/>
              <a:t>23  I was set up from everlasting, from the beginning, or ever the earth was. </a:t>
            </a:r>
          </a:p>
          <a:p>
            <a:r>
              <a:rPr lang="en-US" b="1" dirty="0" smtClean="0"/>
              <a:t>24  When </a:t>
            </a:r>
            <a:r>
              <a:rPr lang="en-US" b="1" i="1" dirty="0" smtClean="0"/>
              <a:t>there were</a:t>
            </a:r>
            <a:r>
              <a:rPr lang="en-US" b="1" dirty="0" smtClean="0"/>
              <a:t> no depths, I was brought forth; when </a:t>
            </a:r>
            <a:r>
              <a:rPr lang="en-US" b="1" i="1" dirty="0" smtClean="0"/>
              <a:t>there were</a:t>
            </a:r>
            <a:r>
              <a:rPr lang="en-US" b="1" dirty="0" smtClean="0"/>
              <a:t> no fountains abounding with water.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25  Before the mountains were settled, before the hills was I brought forth: </a:t>
            </a:r>
          </a:p>
          <a:p>
            <a:r>
              <a:rPr lang="en-US" b="1" dirty="0" smtClean="0"/>
              <a:t>26  While as yet he had not made the earth, nor the fields, nor the highest part of the dust of the world. </a:t>
            </a:r>
          </a:p>
          <a:p>
            <a:r>
              <a:rPr lang="en-US" b="1" dirty="0" smtClean="0"/>
              <a:t>27  When he prepared the heavens, I </a:t>
            </a:r>
            <a:r>
              <a:rPr lang="en-US" b="1" i="1" dirty="0" smtClean="0"/>
              <a:t>was</a:t>
            </a:r>
            <a:r>
              <a:rPr lang="en-US" b="1" dirty="0" smtClean="0"/>
              <a:t> there: when he set a compass upon the face of the depth:</a:t>
            </a:r>
          </a:p>
          <a:p>
            <a:r>
              <a:rPr lang="en-US" b="1" dirty="0" smtClean="0"/>
              <a:t>28  When he established the clouds above: when he strengthened the fountains of the deep: </a:t>
            </a:r>
          </a:p>
          <a:p>
            <a:r>
              <a:rPr lang="en-US" b="1" dirty="0" smtClean="0"/>
              <a:t>29  When he gave to the sea his decree, that the waters should not pass his commandment: when he appointed the foundations of the earth: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22837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30  Then I was by him, </a:t>
            </a:r>
            <a:r>
              <a:rPr lang="en-US" b="1" i="1" dirty="0" smtClean="0"/>
              <a:t>as</a:t>
            </a:r>
            <a:r>
              <a:rPr lang="en-US" b="1" dirty="0" smtClean="0"/>
              <a:t> one brought up </a:t>
            </a:r>
            <a:r>
              <a:rPr lang="en-US" b="1" i="1" dirty="0" smtClean="0"/>
              <a:t>with him</a:t>
            </a:r>
            <a:r>
              <a:rPr lang="en-US" b="1" dirty="0" smtClean="0"/>
              <a:t>: and I was daily </a:t>
            </a:r>
            <a:r>
              <a:rPr lang="en-US" b="1" i="1" dirty="0" smtClean="0"/>
              <a:t>his</a:t>
            </a:r>
            <a:r>
              <a:rPr lang="en-US" b="1" dirty="0" smtClean="0"/>
              <a:t> delight, rejoicing always before him;</a:t>
            </a:r>
          </a:p>
          <a:p>
            <a:r>
              <a:rPr lang="en-US" b="1" dirty="0" smtClean="0"/>
              <a:t>31  Rejoicing in the habitable part of his earth; and my delights </a:t>
            </a:r>
            <a:r>
              <a:rPr lang="en-US" b="1" i="1" dirty="0" smtClean="0"/>
              <a:t>were</a:t>
            </a:r>
            <a:r>
              <a:rPr lang="en-US" b="1" dirty="0" smtClean="0"/>
              <a:t> with the sons of men.</a:t>
            </a:r>
          </a:p>
          <a:p>
            <a:r>
              <a:rPr lang="en-US" b="1" dirty="0" smtClean="0"/>
              <a:t>32  Now therefore hearken unto me, O ye children: for blessed </a:t>
            </a:r>
            <a:r>
              <a:rPr lang="en-US" b="1" i="1" dirty="0" smtClean="0"/>
              <a:t>are they that</a:t>
            </a:r>
            <a:r>
              <a:rPr lang="en-US" b="1" dirty="0" smtClean="0"/>
              <a:t> keep my ways.</a:t>
            </a:r>
          </a:p>
          <a:p>
            <a:r>
              <a:rPr lang="en-US" b="1" dirty="0" smtClean="0"/>
              <a:t>33  Hear instruction, and be wise, and refuse it not.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Wisdom, Watching at the 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46637"/>
          </a:xfrm>
        </p:spPr>
        <p:txBody>
          <a:bodyPr/>
          <a:lstStyle/>
          <a:p>
            <a:r>
              <a:rPr lang="en-US" b="1" dirty="0" smtClean="0"/>
              <a:t>34  Blessed </a:t>
            </a:r>
            <a:r>
              <a:rPr lang="en-US" b="1" i="1" dirty="0" smtClean="0"/>
              <a:t>is</a:t>
            </a:r>
            <a:r>
              <a:rPr lang="en-US" b="1" dirty="0" smtClean="0"/>
              <a:t> the man that </a:t>
            </a:r>
            <a:r>
              <a:rPr lang="en-US" b="1" dirty="0" err="1" smtClean="0"/>
              <a:t>heareth</a:t>
            </a:r>
            <a:r>
              <a:rPr lang="en-US" b="1" dirty="0" smtClean="0"/>
              <a:t> me, watching daily at my gates, waiting at the posts of my doors.</a:t>
            </a:r>
          </a:p>
          <a:p>
            <a:r>
              <a:rPr lang="en-US" b="1" dirty="0" smtClean="0"/>
              <a:t>35  For whoso </a:t>
            </a:r>
            <a:r>
              <a:rPr lang="en-US" b="1" dirty="0" err="1" smtClean="0"/>
              <a:t>findeth</a:t>
            </a:r>
            <a:r>
              <a:rPr lang="en-US" b="1" dirty="0" smtClean="0"/>
              <a:t> me </a:t>
            </a:r>
            <a:r>
              <a:rPr lang="en-US" b="1" dirty="0" err="1" smtClean="0"/>
              <a:t>findeth</a:t>
            </a:r>
            <a:r>
              <a:rPr lang="en-US" b="1" dirty="0" smtClean="0"/>
              <a:t> life, and shall obtain </a:t>
            </a:r>
            <a:r>
              <a:rPr lang="en-US" b="1" dirty="0" err="1" smtClean="0"/>
              <a:t>favour</a:t>
            </a:r>
            <a:r>
              <a:rPr lang="en-US" b="1" dirty="0" smtClean="0"/>
              <a:t> of the LORD. </a:t>
            </a:r>
          </a:p>
          <a:p>
            <a:r>
              <a:rPr lang="en-US" b="1" dirty="0" smtClean="0"/>
              <a:t>36  But he that </a:t>
            </a:r>
            <a:r>
              <a:rPr lang="en-US" b="1" dirty="0" err="1" smtClean="0"/>
              <a:t>sinneth</a:t>
            </a:r>
            <a:r>
              <a:rPr lang="en-US" b="1" dirty="0" smtClean="0"/>
              <a:t> against me </a:t>
            </a:r>
            <a:r>
              <a:rPr lang="en-US" b="1" dirty="0" err="1" smtClean="0"/>
              <a:t>wrongeth</a:t>
            </a:r>
            <a:r>
              <a:rPr lang="en-US" b="1" dirty="0" smtClean="0"/>
              <a:t> his own soul: all they that hate me love death.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r>
              <a:rPr lang="en-US" dirty="0" smtClean="0"/>
              <a:t>What the Leaders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I have often wished I could attend an ivy-league school for just a while. </a:t>
            </a:r>
            <a:endParaRPr lang="en-US" b="1" dirty="0" smtClean="0"/>
          </a:p>
          <a:p>
            <a:r>
              <a:rPr lang="en-US" b="1" dirty="0" smtClean="0"/>
              <a:t> </a:t>
            </a:r>
            <a:r>
              <a:rPr lang="en-US" b="1" dirty="0" smtClean="0"/>
              <a:t>I would like to know how the leaders of America really think.  </a:t>
            </a:r>
          </a:p>
          <a:p>
            <a:r>
              <a:rPr lang="en-US" b="1" dirty="0" smtClean="0"/>
              <a:t>As a child I observed that it was the children of the leaders of the church who became the leaders.  </a:t>
            </a:r>
            <a:endParaRPr lang="en-US" b="1" dirty="0" smtClean="0"/>
          </a:p>
          <a:p>
            <a:r>
              <a:rPr lang="en-US" b="1" dirty="0" smtClean="0"/>
              <a:t>There </a:t>
            </a:r>
            <a:r>
              <a:rPr lang="en-US" b="1" dirty="0" smtClean="0"/>
              <a:t>were top-level national leaders, state leaders, and there were local leaders.  </a:t>
            </a:r>
            <a:endParaRPr lang="en-US" b="1" dirty="0" smtClean="0"/>
          </a:p>
          <a:p>
            <a:r>
              <a:rPr lang="en-US" b="1" dirty="0" smtClean="0"/>
              <a:t>At </a:t>
            </a:r>
            <a:r>
              <a:rPr lang="en-US" b="1" dirty="0" smtClean="0"/>
              <a:t>first I thought this was just nepotism and not fair, but then I learned something more profound.  </a:t>
            </a:r>
            <a:endParaRPr lang="en-US" b="1" dirty="0" smtClean="0"/>
          </a:p>
          <a:p>
            <a:r>
              <a:rPr lang="en-US" b="1" dirty="0" smtClean="0"/>
              <a:t>I </a:t>
            </a:r>
            <a:r>
              <a:rPr lang="en-US" b="1" dirty="0" smtClean="0"/>
              <a:t>learned that it was not necessarily who you were, but how you were trained to think and to relate to people as a leader. </a:t>
            </a:r>
            <a:endParaRPr lang="en-US" b="1" dirty="0" smtClean="0"/>
          </a:p>
          <a:p>
            <a:r>
              <a:rPr lang="en-US" b="1" dirty="0" smtClean="0"/>
              <a:t> </a:t>
            </a:r>
            <a:r>
              <a:rPr lang="en-US" b="1" dirty="0" smtClean="0"/>
              <a:t>I wanted to know what the national leaders knew.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Israel’s Greatest Days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greatest days for the nation of Israel were when it was ruled by David and Solomon.</a:t>
            </a:r>
          </a:p>
          <a:p>
            <a:r>
              <a:rPr lang="en-US" b="1" dirty="0" smtClean="0"/>
              <a:t>The Messiah shall rule from the throne of David.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Greatest Heritage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greatest heritage you can give your child is the heritage of a godly, stable character who knows the mind of Christ</a:t>
            </a:r>
            <a:r>
              <a:rPr lang="en-US" b="1" dirty="0" smtClean="0"/>
              <a:t>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Mind of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mind of Christ begins with the knowledge of the Word of God. </a:t>
            </a:r>
          </a:p>
          <a:p>
            <a:r>
              <a:rPr lang="en-US" b="1" dirty="0" smtClean="0"/>
              <a:t>The mind of Christ continues by meditating day and night in the Word of God, Joshua 1 and Psalm 1.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The Mind of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46637"/>
          </a:xfrm>
        </p:spPr>
        <p:txBody>
          <a:bodyPr/>
          <a:lstStyle/>
          <a:p>
            <a:r>
              <a:rPr lang="en-US" b="1" dirty="0" smtClean="0"/>
              <a:t>The mind of Christ continues </a:t>
            </a:r>
            <a:r>
              <a:rPr lang="en-US" b="1" dirty="0" smtClean="0"/>
              <a:t>to flow through </a:t>
            </a:r>
            <a:r>
              <a:rPr lang="en-US" b="1" dirty="0" smtClean="0"/>
              <a:t>daily prayer and worship.</a:t>
            </a:r>
            <a:endParaRPr lang="en-US" dirty="0" smtClean="0"/>
          </a:p>
          <a:p>
            <a:r>
              <a:rPr lang="en-US" b="1" dirty="0" smtClean="0"/>
              <a:t>The mind of Christ is a continually flowing river of life.  </a:t>
            </a:r>
            <a:endParaRPr lang="en-US" b="1" dirty="0" smtClean="0"/>
          </a:p>
          <a:p>
            <a:r>
              <a:rPr lang="en-US" b="1" dirty="0" smtClean="0"/>
              <a:t>You </a:t>
            </a:r>
            <a:r>
              <a:rPr lang="en-US" b="1" dirty="0" smtClean="0"/>
              <a:t>must continually seek first the Kingdom of God.  </a:t>
            </a:r>
            <a:endParaRPr lang="en-US" b="1" dirty="0" smtClean="0"/>
          </a:p>
          <a:p>
            <a:r>
              <a:rPr lang="en-US" b="1" dirty="0" smtClean="0"/>
              <a:t>After </a:t>
            </a:r>
            <a:r>
              <a:rPr lang="en-US" b="1" dirty="0" smtClean="0"/>
              <a:t>Solomon was greatly blessed and walked in wisdom he began to go astray because he did not continue to seek the Lord</a:t>
            </a:r>
            <a:r>
              <a:rPr lang="en-US" b="1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r>
              <a:rPr lang="en-US" dirty="0" smtClean="0"/>
              <a:t>Faithful To Seek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priest </a:t>
            </a:r>
            <a:r>
              <a:rPr lang="en-US" b="1" dirty="0" err="1" smtClean="0"/>
              <a:t>Jehoiada</a:t>
            </a:r>
            <a:r>
              <a:rPr lang="en-US" b="1" dirty="0" smtClean="0"/>
              <a:t> was faithful to seek God until the end of his old age, II Chron. 24:14-15.  </a:t>
            </a:r>
            <a:endParaRPr lang="en-US" b="1" dirty="0" smtClean="0"/>
          </a:p>
          <a:p>
            <a:r>
              <a:rPr lang="en-US" b="1" dirty="0" smtClean="0"/>
              <a:t>If </a:t>
            </a:r>
            <a:r>
              <a:rPr lang="en-US" b="1" dirty="0" smtClean="0"/>
              <a:t>you fail to seek God in your old age, you become an old fool.  </a:t>
            </a:r>
            <a:endParaRPr lang="en-US" b="1" dirty="0" smtClean="0"/>
          </a:p>
          <a:p>
            <a:r>
              <a:rPr lang="en-US" b="1" dirty="0" smtClean="0"/>
              <a:t>Folly </a:t>
            </a:r>
            <a:r>
              <a:rPr lang="en-US" b="1" dirty="0" smtClean="0"/>
              <a:t>is </a:t>
            </a:r>
            <a:r>
              <a:rPr lang="en-US" b="1" dirty="0" smtClean="0"/>
              <a:t>inappropriate </a:t>
            </a:r>
            <a:r>
              <a:rPr lang="en-US" b="1" dirty="0" smtClean="0"/>
              <a:t>in the life of the aged.  Ecclesiastes 10:1, “Dead flies cause the ointment of the apothecary to send forth a stinking </a:t>
            </a:r>
            <a:r>
              <a:rPr lang="en-US" b="1" dirty="0" err="1" smtClean="0"/>
              <a:t>savour</a:t>
            </a:r>
            <a:r>
              <a:rPr lang="en-US" b="1" dirty="0" smtClean="0"/>
              <a:t>: </a:t>
            </a:r>
            <a:r>
              <a:rPr lang="en-US" b="1" i="1" dirty="0" smtClean="0"/>
              <a:t>so doth</a:t>
            </a:r>
            <a:r>
              <a:rPr lang="en-US" b="1" dirty="0" smtClean="0"/>
              <a:t> a little folly him that is in reputation for wisdom </a:t>
            </a:r>
            <a:r>
              <a:rPr lang="en-US" b="1" i="1" dirty="0" smtClean="0"/>
              <a:t>and</a:t>
            </a:r>
            <a:r>
              <a:rPr lang="en-US" b="1" dirty="0" smtClean="0"/>
              <a:t> </a:t>
            </a:r>
            <a:r>
              <a:rPr lang="en-US" b="1" dirty="0" err="1" smtClean="0"/>
              <a:t>honour</a:t>
            </a:r>
            <a:r>
              <a:rPr lang="en-US" b="1" dirty="0" smtClean="0"/>
              <a:t>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The Faith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mind of Christ is the revelation of the Father that flows from the throne of God.</a:t>
            </a:r>
            <a:endParaRPr lang="en-US" dirty="0" smtClean="0"/>
          </a:p>
          <a:p>
            <a:r>
              <a:rPr lang="en-US" b="1" dirty="0" smtClean="0"/>
              <a:t>The faith of Christ flows from the throne of God.</a:t>
            </a:r>
            <a:endParaRPr lang="en-US" dirty="0" smtClean="0"/>
          </a:p>
          <a:p>
            <a:r>
              <a:rPr lang="en-US" b="1" dirty="0" smtClean="0"/>
              <a:t>Mark 11:22, “And Jesus answering </a:t>
            </a:r>
            <a:r>
              <a:rPr lang="en-US" b="1" dirty="0" err="1" smtClean="0"/>
              <a:t>saith</a:t>
            </a:r>
            <a:r>
              <a:rPr lang="en-US" b="1" dirty="0" smtClean="0"/>
              <a:t> unto them, Have faith in </a:t>
            </a:r>
            <a:r>
              <a:rPr lang="en-US" b="1" dirty="0" smtClean="0"/>
              <a:t>God,” (KJV).</a:t>
            </a:r>
            <a:endParaRPr lang="en-US" b="1" dirty="0" smtClean="0"/>
          </a:p>
          <a:p>
            <a:r>
              <a:rPr lang="en-US" b="1" dirty="0" smtClean="0"/>
              <a:t>“And answering, Jesus said to them, Have faith of God,” (Literal Translation).</a:t>
            </a:r>
          </a:p>
          <a:p>
            <a:r>
              <a:rPr lang="el-GR" b="1" dirty="0" smtClean="0"/>
              <a:t>“</a:t>
            </a:r>
            <a:r>
              <a:rPr lang="en-US" b="1" dirty="0" err="1" smtClean="0"/>
              <a:t>και</a:t>
            </a:r>
            <a:r>
              <a:rPr lang="en-US" b="1" dirty="0" smtClean="0"/>
              <a:t> </a:t>
            </a:r>
            <a:r>
              <a:rPr lang="en-US" b="1" dirty="0" err="1" smtClean="0"/>
              <a:t>αποκριθεις</a:t>
            </a:r>
            <a:r>
              <a:rPr lang="en-US" b="1" dirty="0" smtClean="0"/>
              <a:t> </a:t>
            </a:r>
            <a:r>
              <a:rPr lang="en-US" b="1" dirty="0" err="1" smtClean="0"/>
              <a:t>ιησους</a:t>
            </a:r>
            <a:r>
              <a:rPr lang="en-US" b="1" dirty="0" smtClean="0"/>
              <a:t> </a:t>
            </a:r>
            <a:r>
              <a:rPr lang="en-US" b="1" dirty="0" err="1" smtClean="0"/>
              <a:t>λεγει</a:t>
            </a:r>
            <a:r>
              <a:rPr lang="en-US" b="1" dirty="0" smtClean="0"/>
              <a:t> </a:t>
            </a:r>
            <a:r>
              <a:rPr lang="en-US" b="1" dirty="0" err="1" smtClean="0"/>
              <a:t>αυτοις</a:t>
            </a:r>
            <a:r>
              <a:rPr lang="en-US" b="1" dirty="0" smtClean="0"/>
              <a:t> </a:t>
            </a:r>
            <a:r>
              <a:rPr lang="en-US" b="1" dirty="0" err="1" smtClean="0"/>
              <a:t>εχετε</a:t>
            </a:r>
            <a:r>
              <a:rPr lang="en-US" b="1" dirty="0" smtClean="0"/>
              <a:t> </a:t>
            </a:r>
            <a:r>
              <a:rPr lang="en-US" b="1" dirty="0" err="1" smtClean="0"/>
              <a:t>πιστιν</a:t>
            </a:r>
            <a:r>
              <a:rPr lang="en-US" b="1" dirty="0" smtClean="0"/>
              <a:t> </a:t>
            </a:r>
            <a:r>
              <a:rPr lang="en-US" b="1" dirty="0" err="1" smtClean="0"/>
              <a:t>θεου</a:t>
            </a:r>
            <a:r>
              <a:rPr lang="el-GR" b="1" dirty="0" smtClean="0"/>
              <a:t>”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The Faith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The faith of God created the universe.</a:t>
            </a:r>
            <a:endParaRPr lang="en-US" sz="3600" dirty="0" smtClean="0"/>
          </a:p>
          <a:p>
            <a:r>
              <a:rPr lang="en-US" sz="3600" b="1" dirty="0" smtClean="0"/>
              <a:t>The faith of God established His plan from eternity.</a:t>
            </a:r>
            <a:endParaRPr lang="en-US" sz="3600" dirty="0" smtClean="0"/>
          </a:p>
          <a:p>
            <a:r>
              <a:rPr lang="en-US" sz="3600" b="1" dirty="0" smtClean="0"/>
              <a:t>The faith of God healed the sick.</a:t>
            </a:r>
            <a:endParaRPr lang="en-US" sz="3600" dirty="0" smtClean="0"/>
          </a:p>
          <a:p>
            <a:r>
              <a:rPr lang="en-US" sz="3600" b="1" dirty="0" smtClean="0"/>
              <a:t>The faith of God redeemed mankind from sin</a:t>
            </a:r>
            <a:r>
              <a:rPr lang="en-US" sz="3600" b="1" dirty="0" smtClean="0"/>
              <a:t>.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The Faith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7043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The faith of God raised Jesus from the dead.</a:t>
            </a:r>
            <a:endParaRPr lang="en-US" sz="3600" dirty="0" smtClean="0"/>
          </a:p>
          <a:p>
            <a:r>
              <a:rPr lang="en-US" sz="3600" b="1" dirty="0" smtClean="0"/>
              <a:t>The faith of God will bring the resurrection of all men.</a:t>
            </a:r>
            <a:endParaRPr lang="en-US" sz="3600" dirty="0" smtClean="0"/>
          </a:p>
          <a:p>
            <a:r>
              <a:rPr lang="en-US" sz="3600" b="1" dirty="0" smtClean="0"/>
              <a:t>The faith of God will bring the New Jerusalem and the Eternal Kingdom of God</a:t>
            </a:r>
            <a:r>
              <a:rPr lang="en-US" sz="3600" b="1" dirty="0" smtClean="0"/>
              <a:t>.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The Faith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70437"/>
          </a:xfrm>
        </p:spPr>
        <p:txBody>
          <a:bodyPr/>
          <a:lstStyle/>
          <a:p>
            <a:r>
              <a:rPr lang="en-US" sz="3600" b="1" dirty="0" smtClean="0"/>
              <a:t>The faith of God comes from His Word.</a:t>
            </a:r>
            <a:endParaRPr lang="en-US" sz="3600" dirty="0" smtClean="0"/>
          </a:p>
          <a:p>
            <a:r>
              <a:rPr lang="en-US" sz="3600" b="1" dirty="0" smtClean="0"/>
              <a:t>Love the Word.  </a:t>
            </a:r>
            <a:endParaRPr lang="en-US" sz="3600" b="1" dirty="0" smtClean="0"/>
          </a:p>
          <a:p>
            <a:r>
              <a:rPr lang="en-US" sz="3600" b="1" dirty="0" smtClean="0"/>
              <a:t>Read </a:t>
            </a:r>
            <a:r>
              <a:rPr lang="en-US" sz="3600" b="1" dirty="0" smtClean="0"/>
              <a:t>the Word.  </a:t>
            </a:r>
            <a:endParaRPr lang="en-US" sz="3600" b="1" dirty="0" smtClean="0"/>
          </a:p>
          <a:p>
            <a:r>
              <a:rPr lang="en-US" sz="3600" b="1" dirty="0" smtClean="0"/>
              <a:t>Eat </a:t>
            </a:r>
            <a:r>
              <a:rPr lang="en-US" sz="3600" b="1" dirty="0" smtClean="0"/>
              <a:t>the Word.  </a:t>
            </a:r>
            <a:endParaRPr lang="en-US" sz="3600" b="1" dirty="0" smtClean="0"/>
          </a:p>
          <a:p>
            <a:r>
              <a:rPr lang="en-US" sz="3600" b="1" dirty="0" smtClean="0"/>
              <a:t>Memorize </a:t>
            </a:r>
            <a:r>
              <a:rPr lang="en-US" sz="3600" b="1" dirty="0" smtClean="0"/>
              <a:t>the Word.  </a:t>
            </a:r>
            <a:endParaRPr lang="en-US" sz="3600" b="1" dirty="0" smtClean="0"/>
          </a:p>
          <a:p>
            <a:r>
              <a:rPr lang="en-US" sz="3600" b="1" dirty="0" smtClean="0"/>
              <a:t>The </a:t>
            </a:r>
            <a:r>
              <a:rPr lang="en-US" sz="3600" b="1" dirty="0" smtClean="0"/>
              <a:t>Word of God will sustain you</a:t>
            </a:r>
            <a:r>
              <a:rPr lang="en-US" sz="3600" b="1" dirty="0" smtClean="0"/>
              <a:t>.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838200"/>
          </a:xfrm>
        </p:spPr>
        <p:txBody>
          <a:bodyPr/>
          <a:lstStyle/>
          <a:p>
            <a:r>
              <a:rPr lang="en-US" dirty="0" smtClean="0"/>
              <a:t>Let the Word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Let the Word of God rule in your heart and mind.  </a:t>
            </a:r>
          </a:p>
          <a:p>
            <a:r>
              <a:rPr lang="en-US" sz="3200" b="1" dirty="0" smtClean="0"/>
              <a:t>Col. 3:15, “And let the peace of God rule in your hearts, to the which also ye are called in one body; and be ye thankful.”</a:t>
            </a:r>
          </a:p>
          <a:p>
            <a:r>
              <a:rPr lang="en-US" sz="3200" b="1" dirty="0" smtClean="0"/>
              <a:t>Col. 3:16, “Let the word of Christ dwell in you richly in all wisdom; teaching and admonishing one another in psalms and hymns and spiritual songs, singing with grace in your hearts to the Lord</a:t>
            </a:r>
            <a:r>
              <a:rPr lang="en-US" sz="3200" b="1" dirty="0" smtClean="0"/>
              <a:t>.”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Our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65637"/>
          </a:xfrm>
        </p:spPr>
        <p:txBody>
          <a:bodyPr/>
          <a:lstStyle/>
          <a:p>
            <a:r>
              <a:rPr lang="en-US" sz="3600" b="1" dirty="0" smtClean="0"/>
              <a:t>Our purpose is to bring honor and pleasure to the King.</a:t>
            </a:r>
            <a:endParaRPr lang="en-US" sz="3600" dirty="0" smtClean="0"/>
          </a:p>
          <a:p>
            <a:r>
              <a:rPr lang="en-US" sz="3600" b="1" dirty="0" smtClean="0"/>
              <a:t>The gospel is not to serve man.</a:t>
            </a:r>
            <a:endParaRPr lang="en-US" sz="3600" dirty="0" smtClean="0"/>
          </a:p>
          <a:p>
            <a:r>
              <a:rPr lang="en-US" sz="3600" b="1" dirty="0" smtClean="0"/>
              <a:t>The gospel is to serve and please God.</a:t>
            </a:r>
            <a:endParaRPr lang="en-US" sz="3600" dirty="0" smtClean="0"/>
          </a:p>
          <a:p>
            <a:r>
              <a:rPr lang="en-US" sz="3600" b="1" dirty="0" smtClean="0"/>
              <a:t>The purpose of the gospel is not man-centered but God-centered.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Solomon’s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sz="3100" b="1" dirty="0" smtClean="0"/>
              <a:t>I Kings 4:22, “And Solomon's provision for one day was thirty measures of fine flour, and threescore measures of meal,”</a:t>
            </a:r>
          </a:p>
          <a:p>
            <a:r>
              <a:rPr lang="en-US" sz="3100" b="1" dirty="0" smtClean="0"/>
              <a:t>I Kings 4:23, “Ten fat oxen, and twenty oxen out of the pastures, and an hundred sheep, beside harts, and roebucks, and </a:t>
            </a:r>
            <a:r>
              <a:rPr lang="en-US" sz="3100" b="1" dirty="0" err="1" smtClean="0"/>
              <a:t>fallowdeer</a:t>
            </a:r>
            <a:r>
              <a:rPr lang="en-US" sz="3100" b="1" dirty="0" smtClean="0"/>
              <a:t>, and fatted fowl.”</a:t>
            </a:r>
          </a:p>
          <a:p>
            <a:r>
              <a:rPr lang="en-US" sz="3100" b="1" dirty="0" smtClean="0"/>
              <a:t>I Kings 4:24, “For he had dominion over all </a:t>
            </a:r>
            <a:r>
              <a:rPr lang="en-US" sz="3100" b="1" i="1" dirty="0" smtClean="0"/>
              <a:t>the region</a:t>
            </a:r>
            <a:r>
              <a:rPr lang="en-US" sz="3100" b="1" dirty="0" smtClean="0"/>
              <a:t> on this side the river, from </a:t>
            </a:r>
            <a:r>
              <a:rPr lang="en-US" sz="3100" b="1" dirty="0" err="1" smtClean="0"/>
              <a:t>Tiphsah</a:t>
            </a:r>
            <a:r>
              <a:rPr lang="en-US" sz="3100" b="1" dirty="0" smtClean="0"/>
              <a:t> even to </a:t>
            </a:r>
            <a:r>
              <a:rPr lang="en-US" sz="3100" b="1" dirty="0" err="1" smtClean="0"/>
              <a:t>Azzah</a:t>
            </a:r>
            <a:r>
              <a:rPr lang="en-US" sz="3100" b="1" dirty="0" smtClean="0"/>
              <a:t>, over all the kings on this side the river: and he had peace on all sides round about him.”</a:t>
            </a:r>
          </a:p>
          <a:p>
            <a:r>
              <a:rPr lang="en-US" sz="3100" b="1" dirty="0" smtClean="0"/>
              <a:t>I Kings 4:25, “And Judah and Israel dwelt safely, every man under his vine and under his fig tree, from Dan even to Beersheba, all the days of Solomon.”</a:t>
            </a:r>
          </a:p>
          <a:p>
            <a:r>
              <a:rPr lang="en-US" sz="3100" b="1" dirty="0" smtClean="0"/>
              <a:t>I Kings 4:26, “And Solomon had forty thousand stalls of horses for his chariots, and twelve thousand horsemen.”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dirty="0" smtClean="0"/>
              <a:t>Christ’s World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41837"/>
          </a:xfrm>
        </p:spPr>
        <p:txBody>
          <a:bodyPr/>
          <a:lstStyle/>
          <a:p>
            <a:r>
              <a:rPr lang="en-US" sz="3600" b="1" dirty="0" smtClean="0"/>
              <a:t>The foundation of all education must be the Word of God.  </a:t>
            </a:r>
            <a:endParaRPr lang="en-US" sz="3600" b="1" dirty="0" smtClean="0"/>
          </a:p>
          <a:p>
            <a:r>
              <a:rPr lang="en-US" sz="3600" b="1" dirty="0" smtClean="0"/>
              <a:t>God </a:t>
            </a:r>
            <a:r>
              <a:rPr lang="en-US" sz="3600" b="1" dirty="0" smtClean="0"/>
              <a:t>has a Christian world view.</a:t>
            </a:r>
            <a:endParaRPr lang="en-US" sz="3600" dirty="0" smtClean="0"/>
          </a:p>
          <a:p>
            <a:r>
              <a:rPr lang="en-US" sz="3600" b="1" dirty="0" smtClean="0"/>
              <a:t>With a Christian world view every decision is weighted with the knowledge of the Scripture and in the light of eternity.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/>
          <a:lstStyle/>
          <a:p>
            <a:r>
              <a:rPr lang="en-US" dirty="0" smtClean="0"/>
              <a:t>The Mind of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The Scripture establishes what we value. </a:t>
            </a:r>
            <a:endParaRPr lang="en-US" sz="3600" b="1" dirty="0" smtClean="0"/>
          </a:p>
          <a:p>
            <a:r>
              <a:rPr lang="en-US" sz="3600" b="1" dirty="0" smtClean="0"/>
              <a:t> </a:t>
            </a:r>
            <a:r>
              <a:rPr lang="en-US" sz="3600" b="1" dirty="0" smtClean="0"/>
              <a:t>We value what God values.  </a:t>
            </a:r>
            <a:endParaRPr lang="en-US" sz="3600" b="1" dirty="0" smtClean="0"/>
          </a:p>
          <a:p>
            <a:r>
              <a:rPr lang="en-US" sz="3600" b="1" dirty="0" smtClean="0"/>
              <a:t>That’s </a:t>
            </a:r>
            <a:r>
              <a:rPr lang="en-US" sz="3600" b="1" dirty="0" smtClean="0"/>
              <a:t>how we can have the mind of Christ.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38200"/>
          </a:xfrm>
        </p:spPr>
        <p:txBody>
          <a:bodyPr/>
          <a:lstStyle/>
          <a:p>
            <a:r>
              <a:rPr lang="en-US" dirty="0" smtClean="0"/>
              <a:t>Solomon’s Provisions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I Kings 4:27, “And those officers provided victual for king Solomon, and for all that came unto king Solomon's table, every man in his month: they lacked nothing.”</a:t>
            </a:r>
          </a:p>
          <a:p>
            <a:r>
              <a:rPr lang="en-US" b="1" dirty="0" smtClean="0"/>
              <a:t>I Kings 4:28, “Barley also and straw for the horses and dromedaries brought they unto the place where </a:t>
            </a:r>
            <a:r>
              <a:rPr lang="en-US" b="1" i="1" dirty="0" smtClean="0"/>
              <a:t>the officers</a:t>
            </a:r>
            <a:r>
              <a:rPr lang="en-US" b="1" dirty="0" smtClean="0"/>
              <a:t> were, every man according to his charge.”</a:t>
            </a:r>
          </a:p>
          <a:p>
            <a:r>
              <a:rPr lang="en-US" b="1" dirty="0" smtClean="0"/>
              <a:t>I Kings 4:29, “And God gave Solomon wisdom and understanding exceeding much, and largeness of heart, even as the sand that </a:t>
            </a:r>
            <a:r>
              <a:rPr lang="en-US" b="1" i="1" dirty="0" smtClean="0"/>
              <a:t>is</a:t>
            </a:r>
            <a:r>
              <a:rPr lang="en-US" b="1" dirty="0" smtClean="0"/>
              <a:t> on the sea shore.”</a:t>
            </a:r>
          </a:p>
          <a:p>
            <a:r>
              <a:rPr lang="en-US" b="1" dirty="0" smtClean="0"/>
              <a:t>I Kings 4:30, “And Solomon's wisdom excelled the wisdom of all the children of the east country, and all the wisdom of Egypt.”</a:t>
            </a:r>
          </a:p>
          <a:p>
            <a:r>
              <a:rPr lang="en-US" b="1" dirty="0" smtClean="0"/>
              <a:t>I Kings 4:31, “For he was wiser than all men; than Ethan the </a:t>
            </a:r>
            <a:r>
              <a:rPr lang="en-US" b="1" dirty="0" err="1" smtClean="0"/>
              <a:t>Ezrahite</a:t>
            </a:r>
            <a:r>
              <a:rPr lang="en-US" b="1" dirty="0" smtClean="0"/>
              <a:t>, and </a:t>
            </a:r>
            <a:r>
              <a:rPr lang="en-US" b="1" dirty="0" err="1" smtClean="0"/>
              <a:t>Heman</a:t>
            </a:r>
            <a:r>
              <a:rPr lang="en-US" b="1" dirty="0" smtClean="0"/>
              <a:t>, and </a:t>
            </a:r>
            <a:r>
              <a:rPr lang="en-US" b="1" dirty="0" err="1" smtClean="0"/>
              <a:t>Chalcol</a:t>
            </a:r>
            <a:r>
              <a:rPr lang="en-US" b="1" dirty="0" smtClean="0"/>
              <a:t>, and </a:t>
            </a:r>
            <a:r>
              <a:rPr lang="en-US" b="1" dirty="0" err="1" smtClean="0"/>
              <a:t>Darda</a:t>
            </a:r>
            <a:r>
              <a:rPr lang="en-US" b="1" dirty="0" smtClean="0"/>
              <a:t>, the sons of </a:t>
            </a:r>
            <a:r>
              <a:rPr lang="en-US" b="1" dirty="0" err="1" smtClean="0"/>
              <a:t>Mahol</a:t>
            </a:r>
            <a:r>
              <a:rPr lang="en-US" b="1" dirty="0" smtClean="0"/>
              <a:t>: and his fame was in all nations round about.”</a:t>
            </a:r>
          </a:p>
          <a:p>
            <a:r>
              <a:rPr lang="en-US" b="1" dirty="0" smtClean="0"/>
              <a:t>I Kings 4:32, “And he </a:t>
            </a:r>
            <a:r>
              <a:rPr lang="en-US" b="1" dirty="0" err="1" smtClean="0"/>
              <a:t>spake</a:t>
            </a:r>
            <a:r>
              <a:rPr lang="en-US" b="1" dirty="0" smtClean="0"/>
              <a:t> three thousand proverbs: and his songs were a thousand and five</a:t>
            </a:r>
            <a:r>
              <a:rPr lang="en-US" b="1" dirty="0" smtClean="0"/>
              <a:t>.”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Judah and Her Kings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lives of the kings of </a:t>
            </a:r>
            <a:r>
              <a:rPr lang="en-US" b="1" dirty="0" smtClean="0"/>
              <a:t>Judah </a:t>
            </a:r>
            <a:r>
              <a:rPr lang="en-US" b="1" dirty="0" smtClean="0"/>
              <a:t>reveal the right and wrong choices they made.  </a:t>
            </a:r>
            <a:endParaRPr lang="en-US" b="1" dirty="0" smtClean="0"/>
          </a:p>
          <a:p>
            <a:r>
              <a:rPr lang="en-US" b="1" dirty="0" smtClean="0"/>
              <a:t>As </a:t>
            </a:r>
            <a:r>
              <a:rPr lang="en-US" b="1" dirty="0" smtClean="0"/>
              <a:t>the king and the leaders lived so did the nation.  </a:t>
            </a:r>
            <a:endParaRPr lang="en-US" b="1" dirty="0" smtClean="0"/>
          </a:p>
          <a:p>
            <a:r>
              <a:rPr lang="en-US" b="1" dirty="0" smtClean="0"/>
              <a:t>When </a:t>
            </a:r>
            <a:r>
              <a:rPr lang="en-US" b="1" dirty="0" smtClean="0"/>
              <a:t>the king was wicked so was the nation.  </a:t>
            </a:r>
            <a:endParaRPr lang="en-US" b="1" dirty="0" smtClean="0"/>
          </a:p>
          <a:p>
            <a:r>
              <a:rPr lang="en-US" b="1" dirty="0" smtClean="0"/>
              <a:t>When </a:t>
            </a:r>
            <a:r>
              <a:rPr lang="en-US" b="1" dirty="0" smtClean="0"/>
              <a:t>the king repented he led the nation to do the same.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Thinking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Right living comes from right thinking.  </a:t>
            </a:r>
            <a:endParaRPr lang="en-US" sz="3600" b="1" dirty="0" smtClean="0"/>
          </a:p>
          <a:p>
            <a:r>
              <a:rPr lang="en-US" sz="3600" b="1" dirty="0" smtClean="0"/>
              <a:t>You </a:t>
            </a:r>
            <a:r>
              <a:rPr lang="en-US" sz="3600" b="1" dirty="0" smtClean="0"/>
              <a:t>cannot live like Solomon unless you think like Solomon.  </a:t>
            </a:r>
            <a:endParaRPr lang="en-US" sz="3600" b="1" dirty="0" smtClean="0"/>
          </a:p>
          <a:p>
            <a:r>
              <a:rPr lang="en-US" sz="3600" b="1" dirty="0" smtClean="0"/>
              <a:t>You </a:t>
            </a:r>
            <a:r>
              <a:rPr lang="en-US" sz="3600" b="1" dirty="0" smtClean="0"/>
              <a:t>cannot live like Jesus unless you think like Jesus.  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Mind of Christ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That is why Paul said, “But we have the mind of Christ,” I Corinthians 2:16</a:t>
            </a:r>
            <a:r>
              <a:rPr lang="en-US" b="1" dirty="0" smtClean="0"/>
              <a:t>.</a:t>
            </a:r>
            <a:endParaRPr lang="en-US" b="1" dirty="0" smtClean="0"/>
          </a:p>
          <a:p>
            <a:r>
              <a:rPr lang="en-US" b="1" dirty="0" smtClean="0"/>
              <a:t>You may argue, “But I did not inherit what Solomon inherited.”  That is correct.  The greatest inheritance that Solomon inherited was not money, power, or fame, but wisdom</a:t>
            </a:r>
            <a:r>
              <a:rPr lang="en-US" b="1" dirty="0" smtClean="0"/>
              <a:t>.</a:t>
            </a:r>
            <a:r>
              <a:rPr lang="en-US" b="1" dirty="0" smtClean="0"/>
              <a:t> </a:t>
            </a:r>
          </a:p>
          <a:p>
            <a:r>
              <a:rPr lang="en-US" b="1" dirty="0" smtClean="0"/>
              <a:t>The greatest inheritance you can give your child is not houses, lands, or money, but the knowledge of the Word of God, wisdom, and godly character.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Wisdom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Prov. 1:20, “Wisdom </a:t>
            </a:r>
            <a:r>
              <a:rPr lang="en-US" b="1" dirty="0" err="1" smtClean="0"/>
              <a:t>crieth</a:t>
            </a:r>
            <a:r>
              <a:rPr lang="en-US" b="1" dirty="0" smtClean="0"/>
              <a:t> without; she </a:t>
            </a:r>
            <a:r>
              <a:rPr lang="en-US" b="1" dirty="0" err="1" smtClean="0"/>
              <a:t>uttereth</a:t>
            </a:r>
            <a:r>
              <a:rPr lang="en-US" b="1" dirty="0" smtClean="0"/>
              <a:t> her voice in the streets: </a:t>
            </a:r>
          </a:p>
          <a:p>
            <a:r>
              <a:rPr lang="en-US" b="1" dirty="0" smtClean="0"/>
              <a:t>Prov. 1:21, “She </a:t>
            </a:r>
            <a:r>
              <a:rPr lang="en-US" b="1" dirty="0" err="1" smtClean="0"/>
              <a:t>crieth</a:t>
            </a:r>
            <a:r>
              <a:rPr lang="en-US" b="1" dirty="0" smtClean="0"/>
              <a:t> in the chief place of concourse, in the openings of the gates: in the city she </a:t>
            </a:r>
            <a:r>
              <a:rPr lang="en-US" b="1" dirty="0" err="1" smtClean="0"/>
              <a:t>uttereth</a:t>
            </a:r>
            <a:r>
              <a:rPr lang="en-US" b="1" dirty="0" smtClean="0"/>
              <a:t> her words, </a:t>
            </a:r>
            <a:r>
              <a:rPr lang="en-US" b="1" i="1" dirty="0" smtClean="0"/>
              <a:t>saying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Prov. 1:22, “How long, ye simple ones, will ye love simplicity? and the scorners delight in their scorning, and fools hate knowledge? </a:t>
            </a:r>
          </a:p>
          <a:p>
            <a:r>
              <a:rPr lang="en-US" b="1" dirty="0" smtClean="0"/>
              <a:t>Prov. 1:23, “Turn you at my reproof: behold, I will pour out my spirit unto you, I will make known my words unto you. </a:t>
            </a:r>
          </a:p>
          <a:p>
            <a:r>
              <a:rPr lang="en-US" b="1" dirty="0" smtClean="0"/>
              <a:t>Prov. 1:24, “Because I have called, and ye refused; I have stretched out my hand, and no man regarded;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r>
              <a:rPr lang="en-US" dirty="0" smtClean="0"/>
              <a:t>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Prov. 1:25, “But ye have set at </a:t>
            </a:r>
            <a:r>
              <a:rPr lang="en-US" b="1" dirty="0" err="1" smtClean="0"/>
              <a:t>nought</a:t>
            </a:r>
            <a:r>
              <a:rPr lang="en-US" b="1" dirty="0" smtClean="0"/>
              <a:t> all my counsel, and would none of my reproof: </a:t>
            </a:r>
          </a:p>
          <a:p>
            <a:r>
              <a:rPr lang="en-US" b="1" dirty="0" smtClean="0"/>
              <a:t>Prov. 1:26, “I also will laugh at your calamity; I will mock when your fear cometh; </a:t>
            </a:r>
          </a:p>
          <a:p>
            <a:r>
              <a:rPr lang="en-US" b="1" dirty="0" smtClean="0"/>
              <a:t>Prov. 1:27, “When your fear cometh as desolation, and your destruction cometh as a whirlwind; when distress and anguish cometh upon you. </a:t>
            </a:r>
          </a:p>
          <a:p>
            <a:r>
              <a:rPr lang="en-US" b="1" dirty="0" smtClean="0"/>
              <a:t>Prov. 1:28, “Then shall they call upon me, but I will not answer; they shall seek me early, but they shall not find me: </a:t>
            </a:r>
          </a:p>
          <a:p>
            <a:r>
              <a:rPr lang="en-US" b="1" dirty="0" smtClean="0"/>
              <a:t>Prov. 1:29, “For that they hated knowledge, and did not choose the fear of the LORD: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123</TotalTime>
  <Words>2273</Words>
  <Application>Microsoft Office PowerPoint</Application>
  <PresentationFormat>On-screen Show (4:3)</PresentationFormat>
  <Paragraphs>156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Deluxe</vt:lpstr>
      <vt:lpstr>The Mind of Christ</vt:lpstr>
      <vt:lpstr>Israel’s Greatest Days </vt:lpstr>
      <vt:lpstr>Solomon’s Provisions</vt:lpstr>
      <vt:lpstr>Solomon’s Provisions</vt:lpstr>
      <vt:lpstr>Judah and Her Kings </vt:lpstr>
      <vt:lpstr>Right Thinking </vt:lpstr>
      <vt:lpstr>The Mind of Christ </vt:lpstr>
      <vt:lpstr>Wisdom </vt:lpstr>
      <vt:lpstr>Wisdom</vt:lpstr>
      <vt:lpstr>Wisdom</vt:lpstr>
      <vt:lpstr>Wisdom</vt:lpstr>
      <vt:lpstr>Wisdom</vt:lpstr>
      <vt:lpstr>Wisdom</vt:lpstr>
      <vt:lpstr>Wisdom</vt:lpstr>
      <vt:lpstr>Wisdom</vt:lpstr>
      <vt:lpstr>Wisdom</vt:lpstr>
      <vt:lpstr>Wisdom</vt:lpstr>
      <vt:lpstr>Wisdom, Watching at the Gate</vt:lpstr>
      <vt:lpstr>What the Leaders Know</vt:lpstr>
      <vt:lpstr>The Greatest Heritage</vt:lpstr>
      <vt:lpstr>The Mind of Christ</vt:lpstr>
      <vt:lpstr>The Mind of Christ</vt:lpstr>
      <vt:lpstr>Faithful To Seek Wisdom</vt:lpstr>
      <vt:lpstr>The Faith of God</vt:lpstr>
      <vt:lpstr>The Faith of God</vt:lpstr>
      <vt:lpstr>The Faith of God</vt:lpstr>
      <vt:lpstr>The Faith of God</vt:lpstr>
      <vt:lpstr>Let the Word Rule</vt:lpstr>
      <vt:lpstr>Our Purpose</vt:lpstr>
      <vt:lpstr>Christ’s World View</vt:lpstr>
      <vt:lpstr>The Mind of Christ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Louis G. Hulsey</dc:creator>
  <cp:lastModifiedBy>Louis G. Hulsey</cp:lastModifiedBy>
  <cp:revision>15</cp:revision>
  <dcterms:created xsi:type="dcterms:W3CDTF">2010-01-10T12:30:15Z</dcterms:created>
  <dcterms:modified xsi:type="dcterms:W3CDTF">2010-01-10T14:33:57Z</dcterms:modified>
</cp:coreProperties>
</file>