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B52A-A9A2-4C09-9F18-258A8E88CA32}" type="datetimeFigureOut">
              <a:rPr lang="en-US" smtClean="0"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5B78C-4626-4DEB-9221-DCFB3B3816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B52A-A9A2-4C09-9F18-258A8E88CA32}" type="datetimeFigureOut">
              <a:rPr lang="en-US" smtClean="0"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5B78C-4626-4DEB-9221-DCFB3B3816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B52A-A9A2-4C09-9F18-258A8E88CA32}" type="datetimeFigureOut">
              <a:rPr lang="en-US" smtClean="0"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5B78C-4626-4DEB-9221-DCFB3B3816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B52A-A9A2-4C09-9F18-258A8E88CA32}" type="datetimeFigureOut">
              <a:rPr lang="en-US" smtClean="0"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5B78C-4626-4DEB-9221-DCFB3B3816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B52A-A9A2-4C09-9F18-258A8E88CA32}" type="datetimeFigureOut">
              <a:rPr lang="en-US" smtClean="0"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5B78C-4626-4DEB-9221-DCFB3B3816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B52A-A9A2-4C09-9F18-258A8E88CA32}" type="datetimeFigureOut">
              <a:rPr lang="en-US" smtClean="0"/>
              <a:t>10/6/2012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5B78C-4626-4DEB-9221-DCFB3B3816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B52A-A9A2-4C09-9F18-258A8E88CA32}" type="datetimeFigureOut">
              <a:rPr lang="en-US" smtClean="0"/>
              <a:t>10/6/2012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5B78C-4626-4DEB-9221-DCFB3B3816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B52A-A9A2-4C09-9F18-258A8E88CA32}" type="datetimeFigureOut">
              <a:rPr lang="en-US" smtClean="0"/>
              <a:t>10/6/2012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5B78C-4626-4DEB-9221-DCFB3B3816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B52A-A9A2-4C09-9F18-258A8E88CA32}" type="datetimeFigureOut">
              <a:rPr lang="en-US" smtClean="0"/>
              <a:t>10/6/2012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5B78C-4626-4DEB-9221-DCFB3B3816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B52A-A9A2-4C09-9F18-258A8E88CA32}" type="datetimeFigureOut">
              <a:rPr lang="en-US" smtClean="0"/>
              <a:t>10/6/2012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5B78C-4626-4DEB-9221-DCFB3B3816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B52A-A9A2-4C09-9F18-258A8E88CA32}" type="datetimeFigureOut">
              <a:rPr lang="en-US" smtClean="0"/>
              <a:t>10/6/2012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5B78C-4626-4DEB-9221-DCFB3B3816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EB52A-A9A2-4C09-9F18-258A8E88CA32}" type="datetimeFigureOut">
              <a:rPr lang="en-US" smtClean="0"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5B78C-4626-4DEB-9221-DCFB3B3816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257800"/>
            <a:ext cx="2819400" cy="11430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Louis G. Hulsey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October 7, 2012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Casa Grande, Arizona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7800" y="2362200"/>
            <a:ext cx="6011197" cy="92333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Faith of God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Faith of God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 operates by faith.  </a:t>
            </a:r>
            <a:endParaRPr lang="en-US" dirty="0" smtClean="0"/>
          </a:p>
          <a:p>
            <a:r>
              <a:rPr lang="en-US" dirty="0" smtClean="0"/>
              <a:t>Nothing </a:t>
            </a:r>
            <a:r>
              <a:rPr lang="en-US" dirty="0"/>
              <a:t>divine happens without faith.</a:t>
            </a:r>
          </a:p>
          <a:p>
            <a:r>
              <a:rPr lang="en-US" dirty="0"/>
              <a:t>God created and upholds the worlds by faith</a:t>
            </a:r>
            <a:r>
              <a:rPr lang="en-US" dirty="0" smtClean="0"/>
              <a:t>.</a:t>
            </a:r>
          </a:p>
          <a:p>
            <a:r>
              <a:rPr lang="en-US" dirty="0"/>
              <a:t>Mark </a:t>
            </a:r>
            <a:r>
              <a:rPr lang="en-US" dirty="0" smtClean="0"/>
              <a:t>11:22, LITV, “And </a:t>
            </a:r>
            <a:r>
              <a:rPr lang="en-US" dirty="0"/>
              <a:t>answering, Jesus said to them, Have faith of God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Saw Faith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Jesus saw the faith of the men who let down a paralyzed man through the roof.</a:t>
            </a:r>
          </a:p>
          <a:p>
            <a:r>
              <a:rPr lang="en-US" dirty="0" smtClean="0"/>
              <a:t>Luke 5:</a:t>
            </a:r>
            <a:r>
              <a:rPr lang="en-US" dirty="0"/>
              <a:t>19,  “And when they could not find by what </a:t>
            </a:r>
            <a:r>
              <a:rPr lang="en-US" i="1" dirty="0"/>
              <a:t>way</a:t>
            </a:r>
            <a:r>
              <a:rPr lang="en-US" dirty="0"/>
              <a:t> they might bring him in because of the multitude, they went upon the housetop, and let him down through the tiling with </a:t>
            </a:r>
            <a:r>
              <a:rPr lang="en-US" i="1" dirty="0"/>
              <a:t>his</a:t>
            </a:r>
            <a:r>
              <a:rPr lang="en-US" dirty="0"/>
              <a:t> couch into the midst before Jesus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5:20-22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20,  “And when he saw their faith, he said unto him, Man, thy sins are forgiven thee.”</a:t>
            </a:r>
          </a:p>
          <a:p>
            <a:r>
              <a:rPr lang="en-US" dirty="0"/>
              <a:t>21,  “And the scribes and the Pharisees began to reason, saying, Who is this which </a:t>
            </a:r>
            <a:r>
              <a:rPr lang="en-US" dirty="0" err="1"/>
              <a:t>speaketh</a:t>
            </a:r>
            <a:r>
              <a:rPr lang="en-US" dirty="0"/>
              <a:t> blasphemies? Who can forgive sins, but God alone?”</a:t>
            </a:r>
          </a:p>
          <a:p>
            <a:r>
              <a:rPr lang="en-US" dirty="0"/>
              <a:t>22,  “But when Jesus perceived their thoughts, he answering said unto them, What reason ye in your hearts</a:t>
            </a:r>
            <a:r>
              <a:rPr lang="en-US" dirty="0" smtClean="0"/>
              <a:t>?”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5:23-25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23,  “Whether is easier, to say, Thy sins be forgiven thee; or to say, Rise up and walk?”</a:t>
            </a:r>
          </a:p>
          <a:p>
            <a:r>
              <a:rPr lang="en-US" dirty="0"/>
              <a:t>24,  “But that ye may know that the Son of man hath power upon earth to forgive sins, (he said unto the sick of the palsy,) I say unto thee, Arise, and take up thy couch, and go into </a:t>
            </a:r>
            <a:r>
              <a:rPr lang="en-US" dirty="0" err="1"/>
              <a:t>thine</a:t>
            </a:r>
            <a:r>
              <a:rPr lang="en-US" dirty="0"/>
              <a:t> house.”</a:t>
            </a:r>
          </a:p>
          <a:p>
            <a:r>
              <a:rPr lang="en-US" dirty="0"/>
              <a:t>25,  “And immediately he rose up before them, and took up that whereon he lay, and departed to his own house, glorifying God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Believe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Hebrews 11:6,  “But without faith </a:t>
            </a:r>
            <a:r>
              <a:rPr lang="en-US" i="1" dirty="0"/>
              <a:t>it is</a:t>
            </a:r>
            <a:r>
              <a:rPr lang="en-US" dirty="0"/>
              <a:t> impossible to please </a:t>
            </a:r>
            <a:r>
              <a:rPr lang="en-US" i="1" dirty="0"/>
              <a:t>him:</a:t>
            </a:r>
            <a:r>
              <a:rPr lang="en-US" dirty="0"/>
              <a:t> for he that cometh to God must believe that he is, and </a:t>
            </a:r>
            <a:r>
              <a:rPr lang="en-US" i="1" dirty="0"/>
              <a:t>that</a:t>
            </a:r>
            <a:r>
              <a:rPr lang="en-US" dirty="0"/>
              <a:t> he is a </a:t>
            </a:r>
            <a:r>
              <a:rPr lang="en-US" dirty="0" err="1"/>
              <a:t>rewarder</a:t>
            </a:r>
            <a:r>
              <a:rPr lang="en-US" dirty="0"/>
              <a:t> of them that diligently seek him</a:t>
            </a:r>
            <a:r>
              <a:rPr lang="en-US" dirty="0" smtClean="0"/>
              <a:t>.”</a:t>
            </a:r>
          </a:p>
          <a:p>
            <a:r>
              <a:rPr lang="en-US" dirty="0"/>
              <a:t>What is your personal level of faith</a:t>
            </a:r>
            <a:r>
              <a:rPr lang="en-US" dirty="0" smtClean="0"/>
              <a:t>?</a:t>
            </a:r>
            <a:r>
              <a:rPr lang="en-US" dirty="0"/>
              <a:t> </a:t>
            </a:r>
          </a:p>
          <a:p>
            <a:r>
              <a:rPr lang="en-US" dirty="0" smtClean="0"/>
              <a:t>Your </a:t>
            </a:r>
            <a:r>
              <a:rPr lang="en-US" dirty="0"/>
              <a:t>actions demonstrate your level of faith.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Filled With Faith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Jesus is establishing His Kingdom in our midst.</a:t>
            </a:r>
          </a:p>
          <a:p>
            <a:r>
              <a:rPr lang="en-US" dirty="0"/>
              <a:t>Jesus will dwell in and with His people.</a:t>
            </a:r>
          </a:p>
          <a:p>
            <a:r>
              <a:rPr lang="en-US" dirty="0"/>
              <a:t>He came at Pentecost.  The believers were filled with faith at Pentecost.</a:t>
            </a:r>
          </a:p>
          <a:p>
            <a:r>
              <a:rPr lang="en-US" dirty="0"/>
              <a:t>Peter and John met the lame man at the gate of the temple and said, “Such as I have give I thee.”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Confidence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confidence in the promises of the Word.</a:t>
            </a:r>
          </a:p>
          <a:p>
            <a:r>
              <a:rPr lang="en-US" dirty="0"/>
              <a:t>Philippians 4:13,  “I can do all things through Christ which </a:t>
            </a:r>
            <a:r>
              <a:rPr lang="en-US" dirty="0" err="1"/>
              <a:t>strengtheneth</a:t>
            </a:r>
            <a:r>
              <a:rPr lang="en-US" dirty="0"/>
              <a:t> me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 Church Arise!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see God’s people rising up to do His pleasure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r>
              <a:rPr lang="en-US" dirty="0"/>
              <a:t>Romans 8:28,  “And we know that all things work together for good to them that love God, to them who are the called according to </a:t>
            </a:r>
            <a:r>
              <a:rPr lang="en-US" i="1" dirty="0"/>
              <a:t>his</a:t>
            </a:r>
            <a:r>
              <a:rPr lang="en-US" dirty="0"/>
              <a:t> purpose.”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Believe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see you believing God to protect and prosper you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1 Thessalonians 5:16-18  16,  “Rejoice evermore.  17,  Pray without ceasing.  18,  In every thing give thanks: for this is the will of God in Christ Jesus concerning you.”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Rejoice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see you rejoicing, giving thanks and praying</a:t>
            </a:r>
            <a:r>
              <a:rPr lang="en-US" dirty="0" smtClean="0"/>
              <a:t>.</a:t>
            </a:r>
          </a:p>
          <a:p>
            <a:r>
              <a:rPr lang="en-US" dirty="0"/>
              <a:t>I believe God to supply all your needs through Christ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Philippians 4:19,  “But my God shall supply all your need according to his riches in glory by Christ Jesus.”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 of the Gospel of John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</a:t>
            </a:r>
            <a:r>
              <a:rPr lang="en-US" dirty="0"/>
              <a:t>.  Ministry of John the </a:t>
            </a:r>
            <a:r>
              <a:rPr lang="en-US" dirty="0" smtClean="0"/>
              <a:t>Baptist and </a:t>
            </a:r>
            <a:r>
              <a:rPr lang="en-US" dirty="0"/>
              <a:t>	Jesus called His disciples.</a:t>
            </a:r>
          </a:p>
          <a:p>
            <a:r>
              <a:rPr lang="en-US" dirty="0"/>
              <a:t>2.  Jesus turned water into wine.</a:t>
            </a:r>
          </a:p>
          <a:p>
            <a:r>
              <a:rPr lang="en-US" dirty="0"/>
              <a:t>3.  Jesus met Nicodemus.</a:t>
            </a:r>
          </a:p>
          <a:p>
            <a:r>
              <a:rPr lang="en-US" dirty="0"/>
              <a:t>4.  Jesus met the woman at the well.</a:t>
            </a:r>
          </a:p>
          <a:p>
            <a:r>
              <a:rPr lang="en-US" dirty="0"/>
              <a:t>5.  Jesus healed the man at the Pool of </a:t>
            </a:r>
            <a:r>
              <a:rPr lang="en-US" dirty="0" smtClean="0"/>
              <a:t>	Bethesda</a:t>
            </a:r>
            <a:r>
              <a:rPr lang="en-US" dirty="0"/>
              <a:t>.</a:t>
            </a:r>
          </a:p>
          <a:p>
            <a:r>
              <a:rPr lang="en-US" dirty="0"/>
              <a:t>6.  Jesus fed five </a:t>
            </a:r>
            <a:r>
              <a:rPr lang="en-US" dirty="0" smtClean="0"/>
              <a:t>thousand, and  	announced </a:t>
            </a:r>
            <a:r>
              <a:rPr lang="en-US" dirty="0"/>
              <a:t>that He is the Bread from </a:t>
            </a:r>
            <a:r>
              <a:rPr lang="en-US" dirty="0" smtClean="0"/>
              <a:t>	Heaven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 God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see you worshipping God in Spirit and truth.</a:t>
            </a:r>
          </a:p>
          <a:p>
            <a:r>
              <a:rPr lang="en-US" dirty="0"/>
              <a:t>John 4:24,  “God </a:t>
            </a:r>
            <a:r>
              <a:rPr lang="en-US" i="1" dirty="0"/>
              <a:t>is</a:t>
            </a:r>
            <a:r>
              <a:rPr lang="en-US" dirty="0"/>
              <a:t> a Spirit: and they that worship him must worship </a:t>
            </a:r>
            <a:r>
              <a:rPr lang="en-US" i="1" dirty="0"/>
              <a:t>him</a:t>
            </a:r>
            <a:r>
              <a:rPr lang="en-US" dirty="0"/>
              <a:t> in spirit and in truth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Faith We Overcome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 see you overcoming the devil and every temptation.</a:t>
            </a:r>
          </a:p>
          <a:p>
            <a:r>
              <a:rPr lang="en-US" dirty="0"/>
              <a:t>God is with you.  God is in you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We will overcome the world by our faith.</a:t>
            </a:r>
          </a:p>
          <a:p>
            <a:r>
              <a:rPr lang="en-US" dirty="0"/>
              <a:t>1 John 5:4-5,  “For whatsoever is born of God </a:t>
            </a:r>
            <a:r>
              <a:rPr lang="en-US" dirty="0" err="1"/>
              <a:t>overcometh</a:t>
            </a:r>
            <a:r>
              <a:rPr lang="en-US" dirty="0"/>
              <a:t> the world: and this is the victory that </a:t>
            </a:r>
            <a:r>
              <a:rPr lang="en-US" dirty="0" err="1"/>
              <a:t>overcometh</a:t>
            </a:r>
            <a:r>
              <a:rPr lang="en-US" dirty="0"/>
              <a:t> the world, </a:t>
            </a:r>
            <a:r>
              <a:rPr lang="en-US" i="1" dirty="0"/>
              <a:t>even</a:t>
            </a:r>
            <a:r>
              <a:rPr lang="en-US" dirty="0"/>
              <a:t> our faith.  5,  Who is he that </a:t>
            </a:r>
            <a:r>
              <a:rPr lang="en-US" dirty="0" err="1"/>
              <a:t>overcometh</a:t>
            </a:r>
            <a:r>
              <a:rPr lang="en-US" dirty="0"/>
              <a:t> the world, but he that believeth that Jesus is the Son of God?”  That’s us!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Overcomers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obstacle you face?  We all have problems, but we overcome the problems in the name of the Lord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Revelation 3:21,  “To him that </a:t>
            </a:r>
            <a:r>
              <a:rPr lang="en-US" dirty="0" err="1"/>
              <a:t>overcometh</a:t>
            </a:r>
            <a:r>
              <a:rPr lang="en-US" dirty="0"/>
              <a:t> will I grant to sit with me in my throne, even as I also overcame, and am set down with my Father in his throne.”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Anointing of Faith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an anointing of faith because our God is faithful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We are demonstrators of faith.</a:t>
            </a:r>
          </a:p>
          <a:p>
            <a:r>
              <a:rPr lang="en-US" dirty="0"/>
              <a:t>1 Corinthians 2:4,  “And my speech and my preaching </a:t>
            </a:r>
            <a:r>
              <a:rPr lang="en-US" i="1" dirty="0"/>
              <a:t>was</a:t>
            </a:r>
            <a:r>
              <a:rPr lang="en-US" dirty="0"/>
              <a:t> not with enticing words of man's wisdom, but in demonstration of the Spirit and of power:”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Expected Faith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every encounter Jesus expected a demonstration of faith. </a:t>
            </a:r>
          </a:p>
          <a:p>
            <a:r>
              <a:rPr lang="en-US" dirty="0" smtClean="0"/>
              <a:t>In John 1 Jesus called His disciples.</a:t>
            </a:r>
          </a:p>
          <a:p>
            <a:r>
              <a:rPr lang="en-US" dirty="0" smtClean="0"/>
              <a:t>He </a:t>
            </a:r>
            <a:r>
              <a:rPr lang="en-US" dirty="0"/>
              <a:t>expected His disciples to trust Him enough to forsake everything and follow Him.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Authority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John 2 </a:t>
            </a:r>
            <a:r>
              <a:rPr lang="en-US" dirty="0"/>
              <a:t>Jesus turned water into wine</a:t>
            </a:r>
            <a:r>
              <a:rPr lang="en-US" dirty="0" smtClean="0"/>
              <a:t>.</a:t>
            </a:r>
          </a:p>
          <a:p>
            <a:r>
              <a:rPr lang="en-US" dirty="0"/>
              <a:t>Jesus expected the servants to obey His command in order to turn the water into wine.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Jesus Witnessed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John 3 </a:t>
            </a:r>
            <a:r>
              <a:rPr lang="en-US" dirty="0"/>
              <a:t>Jesus met Nicodemus</a:t>
            </a:r>
            <a:r>
              <a:rPr lang="en-US" dirty="0" smtClean="0"/>
              <a:t>.</a:t>
            </a:r>
          </a:p>
          <a:p>
            <a:r>
              <a:rPr lang="en-US" dirty="0"/>
              <a:t>Jesus expected Nicodemus to believe Him and repent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Jesus explained in simple terms how important it was to believe on Him.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Believe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John 3:16-18 KJV</a:t>
            </a:r>
          </a:p>
          <a:p>
            <a:r>
              <a:rPr lang="en-US" dirty="0"/>
              <a:t>16,  For God so loved the world, that he gave his only begotten Son, that whosoever believeth in him should not perish, but have everlasting life.</a:t>
            </a:r>
          </a:p>
          <a:p>
            <a:r>
              <a:rPr lang="en-US" dirty="0"/>
              <a:t>17,  For God sent not his Son into the world to condemn the world; but that the world through him might be saved.</a:t>
            </a:r>
          </a:p>
          <a:p>
            <a:r>
              <a:rPr lang="en-US" dirty="0"/>
              <a:t>18,  He that believeth on him is not condemned: but he that believeth not is condemned already, because he hath not believed in the name of the only begotten Son of God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Expected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John 4 </a:t>
            </a:r>
            <a:r>
              <a:rPr lang="en-US" dirty="0"/>
              <a:t>Jesus met the woman at the well</a:t>
            </a:r>
            <a:r>
              <a:rPr lang="en-US" dirty="0" smtClean="0"/>
              <a:t>.</a:t>
            </a:r>
          </a:p>
          <a:p>
            <a:r>
              <a:rPr lang="en-US" dirty="0"/>
              <a:t>Jesus expected the woman at the well to believe on Him, to repent of her sins, and to worship the true God in Spirit and truth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Healed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John 5 </a:t>
            </a:r>
            <a:r>
              <a:rPr lang="en-US" dirty="0"/>
              <a:t>Jesus healed the man at the Pool of Bethesda</a:t>
            </a:r>
            <a:r>
              <a:rPr lang="en-US" dirty="0" smtClean="0"/>
              <a:t>.</a:t>
            </a:r>
          </a:p>
          <a:p>
            <a:r>
              <a:rPr lang="en-US" dirty="0"/>
              <a:t>Jesus asked the man at the Pool of Bethesda if he wanted to be made whole.  Then He commanded the man to take up his bed and walk, verse 8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Fed Five Thousand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John 6 </a:t>
            </a:r>
            <a:r>
              <a:rPr lang="en-US" dirty="0"/>
              <a:t>Jesus fed </a:t>
            </a:r>
            <a:r>
              <a:rPr lang="en-US" dirty="0" smtClean="0"/>
              <a:t>five thousand and announced </a:t>
            </a:r>
            <a:r>
              <a:rPr lang="en-US" dirty="0"/>
              <a:t>that He is the Bread from Heaven</a:t>
            </a:r>
            <a:r>
              <a:rPr lang="en-US" dirty="0" smtClean="0"/>
              <a:t>.</a:t>
            </a:r>
          </a:p>
          <a:p>
            <a:r>
              <a:rPr lang="en-US" dirty="0"/>
              <a:t>Jesus took the little boy’s lunch.  He expected the boy to trust Him with his lunch.  He expected the people to believe that He was the bread of life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660033"/>
      </a:dk1>
      <a:lt1>
        <a:srgbClr val="E0E6F5"/>
      </a:lt1>
      <a:dk2>
        <a:srgbClr val="365BB0"/>
      </a:dk2>
      <a:lt2>
        <a:srgbClr val="E0E6F5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ustom 1">
      <a:majorFont>
        <a:latin typeface="Cooper Black"/>
        <a:ea typeface=""/>
        <a:cs typeface=""/>
      </a:majorFont>
      <a:minorFont>
        <a:latin typeface="Cooper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1123</Words>
  <Application>Microsoft Office PowerPoint</Application>
  <PresentationFormat>On-screen Show (4:3)</PresentationFormat>
  <Paragraphs>90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Outline of the Gospel of John</vt:lpstr>
      <vt:lpstr>Jesus Expected Faith</vt:lpstr>
      <vt:lpstr>Jesus Had Authority</vt:lpstr>
      <vt:lpstr>Jesus Witnessed</vt:lpstr>
      <vt:lpstr>Only Believe</vt:lpstr>
      <vt:lpstr>Jesus Expected</vt:lpstr>
      <vt:lpstr>Jesus Healed</vt:lpstr>
      <vt:lpstr>Jesus Fed Five Thousand</vt:lpstr>
      <vt:lpstr>The Faith of God</vt:lpstr>
      <vt:lpstr>Jesus Saw Faith</vt:lpstr>
      <vt:lpstr>Luke 5:20-22</vt:lpstr>
      <vt:lpstr>Luke 5:23-25</vt:lpstr>
      <vt:lpstr>Only Believe</vt:lpstr>
      <vt:lpstr>We Are Filled With Faith</vt:lpstr>
      <vt:lpstr>We Have Confidence</vt:lpstr>
      <vt:lpstr>Let The Church Arise!</vt:lpstr>
      <vt:lpstr>We Believe</vt:lpstr>
      <vt:lpstr>Rejoice</vt:lpstr>
      <vt:lpstr>Worship God</vt:lpstr>
      <vt:lpstr>By Faith We Overcome</vt:lpstr>
      <vt:lpstr>We Are Overcomers</vt:lpstr>
      <vt:lpstr>The Anointing of Faith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Louis G. Hulsey</dc:creator>
  <cp:lastModifiedBy>Louis G. Hulsey</cp:lastModifiedBy>
  <cp:revision>16</cp:revision>
  <dcterms:created xsi:type="dcterms:W3CDTF">2012-10-07T03:22:17Z</dcterms:created>
  <dcterms:modified xsi:type="dcterms:W3CDTF">2012-10-07T05:12:57Z</dcterms:modified>
</cp:coreProperties>
</file>