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831E9-7BE8-4FA4-9A82-BF9874698B03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454E7-8CB4-4763-B896-976CD3B759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17575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81600"/>
            <a:ext cx="2971800" cy="1524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Louis G. Hulsey</a:t>
            </a:r>
          </a:p>
          <a:p>
            <a:pPr algn="l"/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October 17, 2012</a:t>
            </a:r>
          </a:p>
          <a:p>
            <a:pPr algn="l"/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Casa Grande, Arizona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Jeremiah 10:15, KJV, “They </a:t>
            </a:r>
            <a:r>
              <a:rPr lang="en-US" i="1" dirty="0"/>
              <a:t>are</a:t>
            </a:r>
            <a:r>
              <a:rPr lang="en-US" dirty="0"/>
              <a:t> vanity, </a:t>
            </a:r>
            <a:r>
              <a:rPr lang="en-US" i="1" dirty="0"/>
              <a:t>and</a:t>
            </a:r>
            <a:r>
              <a:rPr lang="en-US" dirty="0"/>
              <a:t> the work of errors: in the time of their visitation they shall perish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Jeremiah 11:23, KJV, “And there shall be no remnant of them: for I will bring evil upon the men of </a:t>
            </a:r>
            <a:r>
              <a:rPr lang="en-US" dirty="0" err="1"/>
              <a:t>Anathoth</a:t>
            </a:r>
            <a:r>
              <a:rPr lang="en-US" dirty="0"/>
              <a:t>, </a:t>
            </a:r>
            <a:r>
              <a:rPr lang="en-US" i="1" dirty="0"/>
              <a:t>even</a:t>
            </a:r>
            <a:r>
              <a:rPr lang="en-US" dirty="0"/>
              <a:t> the year of their visitation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Jeremiah 23:12, KJV, “Wherefore their way shall be unto them as slippery </a:t>
            </a:r>
            <a:r>
              <a:rPr lang="en-US" i="1" dirty="0"/>
              <a:t>ways</a:t>
            </a:r>
            <a:r>
              <a:rPr lang="en-US" dirty="0"/>
              <a:t> in the darkness: they shall be driven on, and fall therein: for I will bring evil upon them, </a:t>
            </a:r>
            <a:r>
              <a:rPr lang="en-US" i="1" dirty="0"/>
              <a:t>even</a:t>
            </a:r>
            <a:r>
              <a:rPr lang="en-US" dirty="0"/>
              <a:t> the year of their visitation, </a:t>
            </a:r>
            <a:r>
              <a:rPr lang="en-US" dirty="0" err="1"/>
              <a:t>saith</a:t>
            </a:r>
            <a:r>
              <a:rPr lang="en-US" dirty="0"/>
              <a:t> the LORD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Jeremiah 46:21, KJV, “Also her hired men </a:t>
            </a:r>
            <a:r>
              <a:rPr lang="en-US" i="1" dirty="0"/>
              <a:t>are</a:t>
            </a:r>
            <a:r>
              <a:rPr lang="en-US" dirty="0"/>
              <a:t> in the midst of her like fatted bullocks; for they also are turned back, </a:t>
            </a:r>
            <a:r>
              <a:rPr lang="en-US" i="1" dirty="0"/>
              <a:t>and</a:t>
            </a:r>
            <a:r>
              <a:rPr lang="en-US" dirty="0"/>
              <a:t> are fled away together: they did not stand, because the day of their calamity was come upon them, </a:t>
            </a:r>
            <a:r>
              <a:rPr lang="en-US" i="1" dirty="0"/>
              <a:t>and</a:t>
            </a:r>
            <a:r>
              <a:rPr lang="en-US" dirty="0"/>
              <a:t> the time of their visitation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Jeremiah 48:44, KJV, “He that </a:t>
            </a:r>
            <a:r>
              <a:rPr lang="en-US" dirty="0" err="1"/>
              <a:t>fleeth</a:t>
            </a:r>
            <a:r>
              <a:rPr lang="en-US" dirty="0"/>
              <a:t> from the fear shall fall into the pit; and he that </a:t>
            </a:r>
            <a:r>
              <a:rPr lang="en-US" dirty="0" err="1"/>
              <a:t>getteth</a:t>
            </a:r>
            <a:r>
              <a:rPr lang="en-US" dirty="0"/>
              <a:t> up out of the pit shall be taken in the snare: for I will bring upon it, </a:t>
            </a:r>
            <a:r>
              <a:rPr lang="en-US" i="1" dirty="0"/>
              <a:t>even</a:t>
            </a:r>
            <a:r>
              <a:rPr lang="en-US" dirty="0"/>
              <a:t> upon Moab, the year of their visitation, </a:t>
            </a:r>
            <a:r>
              <a:rPr lang="en-US" dirty="0" err="1"/>
              <a:t>saith</a:t>
            </a:r>
            <a:r>
              <a:rPr lang="en-US" dirty="0"/>
              <a:t> the LORD</a:t>
            </a:r>
            <a:r>
              <a:rPr lang="en-US" dirty="0" smtClean="0"/>
              <a:t>.”</a:t>
            </a:r>
            <a:r>
              <a:rPr lang="en-US" dirty="0"/>
              <a:t> </a:t>
            </a:r>
          </a:p>
          <a:p>
            <a:r>
              <a:rPr lang="en-US" dirty="0"/>
              <a:t>Jeremiah 50:27, KJV, “Slay all her bullocks; let them go down to the slaughter: woe unto them! for their day is come, the time of their visitation.”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>
              <a:solidFill>
                <a:srgbClr val="B8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Hosea 9:7, KJV, “The days of visitation are come, the days of </a:t>
            </a:r>
            <a:r>
              <a:rPr lang="en-US" dirty="0" err="1"/>
              <a:t>recompence</a:t>
            </a:r>
            <a:r>
              <a:rPr lang="en-US" dirty="0"/>
              <a:t> are come; Israel shall know </a:t>
            </a:r>
            <a:r>
              <a:rPr lang="en-US" i="1" dirty="0"/>
              <a:t>it:</a:t>
            </a:r>
            <a:r>
              <a:rPr lang="en-US" dirty="0"/>
              <a:t> the prophet </a:t>
            </a:r>
            <a:r>
              <a:rPr lang="en-US" i="1" dirty="0"/>
              <a:t>is</a:t>
            </a:r>
            <a:r>
              <a:rPr lang="en-US" dirty="0"/>
              <a:t> a fool, the spiritual man </a:t>
            </a:r>
            <a:r>
              <a:rPr lang="en-US" i="1" dirty="0"/>
              <a:t>is</a:t>
            </a:r>
            <a:r>
              <a:rPr lang="en-US" dirty="0"/>
              <a:t> mad, for the multitude of </a:t>
            </a:r>
            <a:r>
              <a:rPr lang="en-US" dirty="0" err="1"/>
              <a:t>thine</a:t>
            </a:r>
            <a:r>
              <a:rPr lang="en-US" dirty="0"/>
              <a:t> iniquity, and the great hatred</a:t>
            </a:r>
            <a:r>
              <a:rPr lang="en-US" dirty="0" smtClean="0"/>
              <a:t>.”</a:t>
            </a:r>
            <a:r>
              <a:rPr lang="en-US" dirty="0"/>
              <a:t> </a:t>
            </a:r>
          </a:p>
          <a:p>
            <a:r>
              <a:rPr lang="en-US" dirty="0"/>
              <a:t>Micah 7:4, KJV, “The best of them </a:t>
            </a:r>
            <a:r>
              <a:rPr lang="en-US" i="1" dirty="0"/>
              <a:t>is</a:t>
            </a:r>
            <a:r>
              <a:rPr lang="en-US" dirty="0"/>
              <a:t> as a brier: the most upright </a:t>
            </a:r>
            <a:r>
              <a:rPr lang="en-US" i="1" dirty="0"/>
              <a:t>is sharper</a:t>
            </a:r>
            <a:r>
              <a:rPr lang="en-US" dirty="0"/>
              <a:t> than a thorn hedge: the day of thy watchmen </a:t>
            </a:r>
            <a:r>
              <a:rPr lang="en-US" i="1" dirty="0"/>
              <a:t>and</a:t>
            </a:r>
            <a:r>
              <a:rPr lang="en-US" dirty="0"/>
              <a:t> thy visitation cometh; now shall be their perplexity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</a:rPr>
              <a:t>The Visitation</a:t>
            </a:r>
            <a:endParaRPr lang="en-US" dirty="0">
              <a:solidFill>
                <a:srgbClr val="B8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Psalms 8:4, KJV, “What is man, that thou art mindful of him? and the son of man, that thou </a:t>
            </a:r>
            <a:r>
              <a:rPr lang="en-US" dirty="0" err="1" smtClean="0"/>
              <a:t>visitest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dirty="0" err="1"/>
              <a:t>ὅτι</a:t>
            </a:r>
            <a:r>
              <a:rPr lang="en-US" dirty="0"/>
              <a:t> </a:t>
            </a:r>
            <a:r>
              <a:rPr lang="en-US" dirty="0" err="1"/>
              <a:t>ἐπισκέπτῃ</a:t>
            </a:r>
            <a:r>
              <a:rPr lang="en-US" dirty="0"/>
              <a:t> </a:t>
            </a:r>
            <a:r>
              <a:rPr lang="en-US" dirty="0" err="1"/>
              <a:t>αὐτόν</a:t>
            </a:r>
            <a:r>
              <a:rPr lang="en-US" dirty="0"/>
              <a:t>, LXX] him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 err="1"/>
              <a:t>ἐπισκέπτῃ</a:t>
            </a:r>
            <a:r>
              <a:rPr lang="en-US" dirty="0"/>
              <a:t> “visitation” is from </a:t>
            </a:r>
            <a:r>
              <a:rPr lang="el-GR" dirty="0"/>
              <a:t>επισκεπτομαι  </a:t>
            </a:r>
            <a:r>
              <a:rPr lang="en-US" dirty="0"/>
              <a:t>“to inspect,” “to examine,” like an inspection from a senior military officer.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</a:rPr>
              <a:t>The Visitation</a:t>
            </a:r>
            <a:endParaRPr lang="en-US" dirty="0">
              <a:solidFill>
                <a:srgbClr val="B8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“Visitation” is </a:t>
            </a:r>
            <a:r>
              <a:rPr lang="en-US" dirty="0" err="1"/>
              <a:t>ἐπισκοπη</a:t>
            </a:r>
            <a:r>
              <a:rPr lang="en-US" dirty="0"/>
              <a:t>́ from [Thayer’s Greek Lexicon] where we get “Episcopal”</a:t>
            </a:r>
          </a:p>
          <a:p>
            <a:r>
              <a:rPr lang="en-US" dirty="0"/>
              <a:t>“Elder” = </a:t>
            </a:r>
            <a:r>
              <a:rPr lang="en-US" dirty="0" err="1"/>
              <a:t>ἐπισκοπέω</a:t>
            </a:r>
            <a:r>
              <a:rPr lang="en-US" dirty="0"/>
              <a:t> = “to look upon” “to spy on,”  a compound word of </a:t>
            </a:r>
            <a:r>
              <a:rPr lang="en-US" dirty="0" err="1"/>
              <a:t>ἐπι</a:t>
            </a:r>
            <a:r>
              <a:rPr lang="en-US" dirty="0"/>
              <a:t> and </a:t>
            </a:r>
            <a:r>
              <a:rPr lang="en-US" dirty="0" err="1"/>
              <a:t>σκοπέω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80000"/>
                </a:solidFill>
              </a:rPr>
              <a:t>Luke </a:t>
            </a:r>
            <a:r>
              <a:rPr lang="en-US" dirty="0" smtClean="0">
                <a:solidFill>
                  <a:srgbClr val="B80000"/>
                </a:solidFill>
              </a:rPr>
              <a:t>19:42-43, KJV</a:t>
            </a:r>
            <a:endParaRPr lang="en-US" dirty="0">
              <a:solidFill>
                <a:srgbClr val="B8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42,  “Saying, If thou </a:t>
            </a:r>
            <a:r>
              <a:rPr lang="en-US" dirty="0" err="1"/>
              <a:t>hadst</a:t>
            </a:r>
            <a:r>
              <a:rPr lang="en-US" dirty="0"/>
              <a:t> known, even thou, at least in this thy day, the things </a:t>
            </a:r>
            <a:r>
              <a:rPr lang="en-US" i="1" dirty="0"/>
              <a:t>which belong</a:t>
            </a:r>
            <a:r>
              <a:rPr lang="en-US" dirty="0"/>
              <a:t> unto thy peace! but now they are hid from </a:t>
            </a:r>
            <a:r>
              <a:rPr lang="en-US" dirty="0" err="1"/>
              <a:t>thine</a:t>
            </a:r>
            <a:r>
              <a:rPr lang="en-US" dirty="0"/>
              <a:t> eyes.”</a:t>
            </a:r>
          </a:p>
          <a:p>
            <a:r>
              <a:rPr lang="en-US" dirty="0"/>
              <a:t>43,  “For the days shall come upon thee, that </a:t>
            </a:r>
            <a:r>
              <a:rPr lang="en-US" dirty="0" err="1"/>
              <a:t>thine</a:t>
            </a:r>
            <a:r>
              <a:rPr lang="en-US" dirty="0"/>
              <a:t> enemies shall cast a trench about thee, and compass thee round, and keep thee in on every side</a:t>
            </a:r>
            <a:r>
              <a:rPr lang="en-US" dirty="0" smtClean="0"/>
              <a:t>,”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</a:rPr>
              <a:t>Luke 19:44-46, KJV</a:t>
            </a:r>
            <a:endParaRPr lang="en-US" dirty="0">
              <a:solidFill>
                <a:srgbClr val="B8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44,  “And shall lay thee even with the ground, and thy children within thee; and they shall not leave in thee one stone upon another; because thou </a:t>
            </a:r>
            <a:r>
              <a:rPr lang="en-US" dirty="0" err="1"/>
              <a:t>knewest</a:t>
            </a:r>
            <a:r>
              <a:rPr lang="en-US" dirty="0"/>
              <a:t> not </a:t>
            </a:r>
            <a:r>
              <a:rPr lang="en-US" u="sng" dirty="0"/>
              <a:t>the time of thy visitation</a:t>
            </a:r>
            <a:r>
              <a:rPr lang="en-US" dirty="0"/>
              <a:t>.”</a:t>
            </a:r>
          </a:p>
          <a:p>
            <a:r>
              <a:rPr lang="en-US" dirty="0"/>
              <a:t>45,  “And he went into the temple, and began to cast out them that sold therein, and them that bought;”</a:t>
            </a:r>
          </a:p>
          <a:p>
            <a:r>
              <a:rPr lang="en-US" dirty="0"/>
              <a:t>46,  “Saying unto them, It is written, My house is the house of prayer: but ye have made it a den of thieves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Peter 2:12, KJV, “Having your conversation honest among the Gentiles: that, whereas they speak against you as evildoers, they may by </a:t>
            </a:r>
            <a:r>
              <a:rPr lang="en-US" i="1" dirty="0"/>
              <a:t>your</a:t>
            </a:r>
            <a:r>
              <a:rPr lang="en-US" dirty="0"/>
              <a:t> good works, which they shall behold, glorify God in the </a:t>
            </a:r>
            <a:r>
              <a:rPr lang="en-US" u="sng" dirty="0"/>
              <a:t>day of visitation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The “Day of visitation” is the day of God’s grace and the day of His judgment.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 Peter 4:17, KJV, “For the time </a:t>
            </a:r>
            <a:r>
              <a:rPr lang="en-US" i="1" dirty="0"/>
              <a:t>is come</a:t>
            </a:r>
            <a:r>
              <a:rPr lang="en-US" dirty="0"/>
              <a:t> that judgment must begin at the house of God: and if </a:t>
            </a:r>
            <a:r>
              <a:rPr lang="en-US" i="1" dirty="0"/>
              <a:t>it</a:t>
            </a:r>
            <a:r>
              <a:rPr lang="en-US" dirty="0"/>
              <a:t> first </a:t>
            </a:r>
            <a:r>
              <a:rPr lang="en-US" i="1" dirty="0"/>
              <a:t>begin</a:t>
            </a:r>
            <a:r>
              <a:rPr lang="en-US" dirty="0"/>
              <a:t> at us, what shall the end </a:t>
            </a:r>
            <a:r>
              <a:rPr lang="en-US" i="1" dirty="0"/>
              <a:t>be</a:t>
            </a:r>
            <a:r>
              <a:rPr lang="en-US" dirty="0"/>
              <a:t> of them that obey not the gospel of God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/>
              <a:t>Isaiah </a:t>
            </a:r>
            <a:r>
              <a:rPr lang="en-US" dirty="0" smtClean="0"/>
              <a:t>10:3, </a:t>
            </a:r>
            <a:r>
              <a:rPr lang="en-US" dirty="0"/>
              <a:t>KJV, </a:t>
            </a:r>
            <a:r>
              <a:rPr lang="en-US" dirty="0" smtClean="0"/>
              <a:t>“And </a:t>
            </a:r>
            <a:r>
              <a:rPr lang="en-US" dirty="0"/>
              <a:t>what will ye do in the day of visitation, and in the desolation </a:t>
            </a:r>
            <a:r>
              <a:rPr lang="en-US" i="1" dirty="0"/>
              <a:t>which</a:t>
            </a:r>
            <a:r>
              <a:rPr lang="en-US" dirty="0"/>
              <a:t> shall come from far? to whom will ye flee for help? and where will ye leave your glory</a:t>
            </a:r>
            <a:r>
              <a:rPr lang="en-US" dirty="0" smtClean="0"/>
              <a:t>?”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Peter 2:12, KJV, “Having your conversation honest among the Gentiles: that, whereas they speak against you as evildoers, they may by </a:t>
            </a:r>
            <a:r>
              <a:rPr lang="en-US" i="1" dirty="0"/>
              <a:t>your</a:t>
            </a:r>
            <a:r>
              <a:rPr lang="en-US" dirty="0"/>
              <a:t> good works, which they shall behold, glorify God in the day of visitation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Job 10:12, KJV, “Thou hast granted me life and </a:t>
            </a:r>
            <a:r>
              <a:rPr lang="en-US" dirty="0" err="1"/>
              <a:t>favour</a:t>
            </a:r>
            <a:r>
              <a:rPr lang="en-US" dirty="0"/>
              <a:t>, and thy visitation hath preserved my spirit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Isaiah 10:3, KJV, “And what will ye do in the day of visitation, and in the desolation </a:t>
            </a:r>
            <a:r>
              <a:rPr lang="en-US" i="1" dirty="0"/>
              <a:t>which</a:t>
            </a:r>
            <a:r>
              <a:rPr lang="en-US" dirty="0"/>
              <a:t> shall come from far? to whom will ye flee for help? and where will ye leave your glory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/>
              <a:t>Jeremiah 8:12, KJV, “Were they ashamed when they had committed abomination? nay, they were not at all ashamed, neither could they blush: therefore shall they fall among them that fall: in the time of their visitation they shall be cast down, </a:t>
            </a:r>
            <a:r>
              <a:rPr lang="en-US" dirty="0" err="1"/>
              <a:t>saith</a:t>
            </a:r>
            <a:r>
              <a:rPr lang="en-US" dirty="0"/>
              <a:t> the LORD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61455"/>
      </a:dk2>
      <a:lt2>
        <a:srgbClr val="FFFFD2"/>
      </a:lt2>
      <a:accent1>
        <a:srgbClr val="B94B2D"/>
      </a:accent1>
      <a:accent2>
        <a:srgbClr val="B95F91"/>
      </a:accent2>
      <a:accent3>
        <a:srgbClr val="C8AF3C"/>
      </a:accent3>
      <a:accent4>
        <a:srgbClr val="78AA64"/>
      </a:accent4>
      <a:accent5>
        <a:srgbClr val="8264AA"/>
      </a:accent5>
      <a:accent6>
        <a:srgbClr val="D29B46"/>
      </a:accent6>
      <a:hlink>
        <a:srgbClr val="0000FF"/>
      </a:hlink>
      <a:folHlink>
        <a:srgbClr val="800080"/>
      </a:folHlink>
    </a:clrScheme>
    <a:fontScheme name="Custom 1">
      <a:majorFont>
        <a:latin typeface="Cooper Black"/>
        <a:ea typeface=""/>
        <a:cs typeface=""/>
      </a:majorFont>
      <a:minorFont>
        <a:latin typeface="Cooper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915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Day of Visitation</vt:lpstr>
      <vt:lpstr>The Visitation</vt:lpstr>
      <vt:lpstr>The Visitation</vt:lpstr>
      <vt:lpstr>Luke 19:42-43, KJV</vt:lpstr>
      <vt:lpstr>Luke 19:44-46, KJV</vt:lpstr>
      <vt:lpstr>The Day of Visitation</vt:lpstr>
      <vt:lpstr>The Day of Visitation</vt:lpstr>
      <vt:lpstr>The Day of Visitation</vt:lpstr>
      <vt:lpstr>The Day of Visitation</vt:lpstr>
      <vt:lpstr>The Day of Visitation</vt:lpstr>
      <vt:lpstr>The Day of Visitation</vt:lpstr>
      <vt:lpstr>The Day of Visitation</vt:lpstr>
      <vt:lpstr>The Day of Visitation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Day of Visitation</dc:title>
  <dc:creator>Louis G. Hulsey</dc:creator>
  <cp:lastModifiedBy>Louis G. Hulsey</cp:lastModifiedBy>
  <cp:revision>10</cp:revision>
  <dcterms:created xsi:type="dcterms:W3CDTF">2012-10-17T23:07:39Z</dcterms:created>
  <dcterms:modified xsi:type="dcterms:W3CDTF">2012-10-17T23:55:44Z</dcterms:modified>
</cp:coreProperties>
</file>