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A542-55B0-4808-AF2A-7DE52C649629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9082E-1155-4509-B413-8003E66DA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153400" cy="2060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The Conflict of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Self-Acceptance</a:t>
            </a:r>
            <a:r>
              <a:rPr lang="en-US" dirty="0" smtClean="0">
                <a:latin typeface="Cooper Black" pitchFamily="18" charset="0"/>
              </a:rPr>
              <a:t/>
            </a:r>
            <a:br>
              <a:rPr lang="en-US" dirty="0" smtClean="0">
                <a:latin typeface="Cooper Black" pitchFamily="18" charset="0"/>
              </a:rPr>
            </a:br>
            <a:r>
              <a:rPr lang="en-US" sz="3200" b="1" dirty="0" smtClean="0"/>
              <a:t>From </a:t>
            </a:r>
            <a:r>
              <a:rPr lang="en-US" sz="3200" b="1" i="1" dirty="0" smtClean="0"/>
              <a:t>Institute of Basic Youth Conflicts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3886200" cy="12192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/>
              <a:t>Louis G. Hulsey</a:t>
            </a:r>
          </a:p>
          <a:p>
            <a:pPr algn="l"/>
            <a:r>
              <a:rPr lang="en-US" sz="1800" b="1" dirty="0" smtClean="0"/>
              <a:t>March 25, 2012</a:t>
            </a:r>
          </a:p>
          <a:p>
            <a:pPr algn="l"/>
            <a:r>
              <a:rPr lang="en-US" sz="1800" b="1" dirty="0" smtClean="0"/>
              <a:t>Casa Grande, Arizona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Perfect Character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universal ideal for inward character qualities.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universal ideal is the character of Jesus Christ formed in us by the Holy Spirit.</a:t>
            </a:r>
          </a:p>
          <a:p>
            <a:r>
              <a:rPr lang="en-US" b="1" dirty="0" smtClean="0"/>
              <a:t>Galatians </a:t>
            </a:r>
            <a:r>
              <a:rPr lang="en-US" b="1" dirty="0" smtClean="0"/>
              <a:t>4:19, “My </a:t>
            </a:r>
            <a:r>
              <a:rPr lang="en-US" b="1" dirty="0" smtClean="0"/>
              <a:t>little children, of whom I travail in birth again until Christ be formed in you</a:t>
            </a:r>
            <a:r>
              <a:rPr lang="en-US" b="1" dirty="0" smtClean="0"/>
              <a:t>,”</a:t>
            </a:r>
            <a:endParaRPr lang="en-US" b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True Happiness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happiness does not depend on outward beauty but on the inward character of Jesus Christ.</a:t>
            </a:r>
          </a:p>
          <a:p>
            <a:r>
              <a:rPr lang="en-US" b="1" dirty="0" smtClean="0"/>
              <a:t>1 Peter </a:t>
            </a:r>
            <a:r>
              <a:rPr lang="en-US" b="1" dirty="0" smtClean="0"/>
              <a:t>3:3-4, “Whose [wives] adorning </a:t>
            </a:r>
            <a:r>
              <a:rPr lang="en-US" b="1" dirty="0" smtClean="0"/>
              <a:t>let it not be that outward </a:t>
            </a:r>
            <a:r>
              <a:rPr lang="en-US" b="1" i="1" dirty="0" smtClean="0"/>
              <a:t>adorning of plaiting the hair, and of wearing of gold, or of putting on of apparel;  4,  But let it be the hidden man of the heart, in that which is not corruptible, even the ornament of a meek and quiet spirit, which is in the sight of God of great price</a:t>
            </a:r>
            <a:r>
              <a:rPr lang="en-US" b="1" i="1" dirty="0" smtClean="0"/>
              <a:t>.”</a:t>
            </a:r>
            <a:endParaRPr lang="en-US" b="1" i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True Beauty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necessary, God sacrifices outward beauty to develop inward character.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happiness is based on character qualities, not our appearance.</a:t>
            </a:r>
          </a:p>
          <a:p>
            <a:r>
              <a:rPr lang="en-US" b="1" dirty="0" smtClean="0"/>
              <a:t>2 Corinthians </a:t>
            </a:r>
            <a:r>
              <a:rPr lang="en-US" b="1" dirty="0" smtClean="0"/>
              <a:t>4:16, “…though </a:t>
            </a:r>
            <a:r>
              <a:rPr lang="en-US" b="1" dirty="0" smtClean="0"/>
              <a:t>our outward man perish, yet the inward </a:t>
            </a:r>
            <a:r>
              <a:rPr lang="en-US" b="1" i="1" dirty="0" smtClean="0"/>
              <a:t>man is renewed day by day</a:t>
            </a:r>
            <a:r>
              <a:rPr lang="en-US" b="1" i="1" dirty="0" smtClean="0"/>
              <a:t>.”</a:t>
            </a:r>
            <a:endParaRPr lang="en-US" b="1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A Unique Message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Christian is a unique message that reveals the character qualities of the Lord Jesus Christ.</a:t>
            </a:r>
          </a:p>
          <a:p>
            <a:r>
              <a:rPr lang="en-US" b="1" dirty="0" smtClean="0"/>
              <a:t>1 Peter </a:t>
            </a:r>
            <a:r>
              <a:rPr lang="en-US" b="1" dirty="0" smtClean="0"/>
              <a:t>2:9. “But </a:t>
            </a:r>
            <a:r>
              <a:rPr lang="en-US" b="1" dirty="0" smtClean="0"/>
              <a:t>ye </a:t>
            </a:r>
            <a:r>
              <a:rPr lang="en-US" b="1" i="1" dirty="0" smtClean="0"/>
              <a:t>are a chosen generation, a royal priesthood, an holy nation, a peculiar people; that ye should </a:t>
            </a:r>
            <a:r>
              <a:rPr lang="en-US" b="1" i="1" dirty="0" err="1" smtClean="0"/>
              <a:t>shew</a:t>
            </a:r>
            <a:r>
              <a:rPr lang="en-US" b="1" i="1" dirty="0" smtClean="0"/>
              <a:t> forth the praises of him who hath called you out of darkness into his </a:t>
            </a:r>
            <a:r>
              <a:rPr lang="en-US" b="1" i="1" dirty="0" err="1" smtClean="0"/>
              <a:t>marvellous</a:t>
            </a:r>
            <a:r>
              <a:rPr lang="en-US" b="1" i="1" dirty="0" smtClean="0"/>
              <a:t> light</a:t>
            </a:r>
            <a:r>
              <a:rPr lang="en-US" b="1" i="1" dirty="0" smtClean="0"/>
              <a:t>:”</a:t>
            </a:r>
            <a:endParaRPr lang="en-US" b="1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oper Black" pitchFamily="18" charset="0"/>
              </a:rPr>
              <a:t>Responding to “Defects”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them if possible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outward appearance should glorify God.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Capitalize on unchangeable defects.</a:t>
            </a:r>
          </a:p>
          <a:p>
            <a:pPr lvl="1"/>
            <a:r>
              <a:rPr lang="en-US" b="1" dirty="0" smtClean="0"/>
              <a:t>Make them “marks of ownership” that remind us to whom we belong.</a:t>
            </a:r>
          </a:p>
          <a:p>
            <a:r>
              <a:rPr lang="en-US" b="1" dirty="0" smtClean="0"/>
              <a:t>2 Corinthians </a:t>
            </a:r>
            <a:r>
              <a:rPr lang="en-US" b="1" dirty="0" smtClean="0"/>
              <a:t>12:9, “And </a:t>
            </a:r>
            <a:r>
              <a:rPr lang="en-US" b="1" dirty="0" smtClean="0"/>
              <a:t>he said unto me, My grace is sufficient for thee: for my strength is made perfect in weakness. Most gladly therefore will I rather </a:t>
            </a:r>
            <a:r>
              <a:rPr lang="en-US" b="1" u="sng" dirty="0" smtClean="0"/>
              <a:t>glory in my infirmities</a:t>
            </a:r>
            <a:r>
              <a:rPr lang="en-US" b="1" dirty="0" smtClean="0"/>
              <a:t>, that the power of Christ may rest upon me</a:t>
            </a:r>
            <a:r>
              <a:rPr lang="en-US" b="1" dirty="0" smtClean="0"/>
              <a:t>.”</a:t>
            </a:r>
            <a:endParaRPr lang="en-US" b="1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Steps to Self-Acceptance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 Ungratefulness Toward God.</a:t>
            </a:r>
          </a:p>
          <a:p>
            <a:pPr lvl="1"/>
            <a:r>
              <a:rPr lang="en-US" b="1" dirty="0" smtClean="0"/>
              <a:t>Make a list of changes you would like to make in your appearance, abilities, family, or heritage.</a:t>
            </a:r>
          </a:p>
          <a:p>
            <a:pPr lvl="1"/>
            <a:r>
              <a:rPr lang="en-US" b="1" dirty="0" smtClean="0"/>
              <a:t>Correct what you can and list benefits for what you cannot change.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God for how He has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ou, especially for that which you wanted to change but cannot.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Steps to Self-Acceptance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yourself back on the potter’s wheel and purpose to cooperate with Him in developing the character qualities of Christ.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Dedicate yourself to serving the Lord by reproducing His character in the lives of others.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God’s Purpose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created us to bring Him pleasure.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Revelation 4:11, “…</a:t>
            </a:r>
            <a:r>
              <a:rPr lang="en-US" b="1" dirty="0"/>
              <a:t>and for thy pleasure they are and were created</a:t>
            </a:r>
            <a:r>
              <a:rPr lang="en-US" b="1" dirty="0" smtClean="0"/>
              <a:t>.”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created us so that we may have fellowship with Him through Jesus Christ.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 John 1:3, “…</a:t>
            </a:r>
            <a:r>
              <a:rPr lang="en-US" b="1" dirty="0"/>
              <a:t>and truly our fellowship </a:t>
            </a:r>
            <a:r>
              <a:rPr lang="en-US" b="1" i="1" dirty="0"/>
              <a:t>is with the Father, and with his Son Jesus Christ</a:t>
            </a:r>
            <a:r>
              <a:rPr lang="en-US" b="1" i="1" dirty="0" smtClean="0"/>
              <a:t>.”</a:t>
            </a:r>
            <a:endParaRPr lang="en-US" b="1" i="1" dirty="0"/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God’s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purpose is that we may experience the full potential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 working in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us.*</a:t>
            </a:r>
          </a:p>
          <a:p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Having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made known unto us the mystery of his will, according to his good pleasure which he hath purposed in himself: That in the dispensation of the </a:t>
            </a:r>
            <a:r>
              <a:rPr lang="en-US" b="1" i="1" dirty="0" err="1">
                <a:solidFill>
                  <a:schemeClr val="tx2">
                    <a:lumMod val="50000"/>
                  </a:schemeClr>
                </a:solidFill>
              </a:rPr>
              <a:t>fulness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 of times he might gather together in one all things in Christ, both which are in heaven, and which are on earth; even in him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:” </a:t>
            </a:r>
            <a:r>
              <a:rPr lang="en-US" b="1" dirty="0" smtClean="0"/>
              <a:t>Ephesians 1:9-10.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UNLIMITED POTENTIAL in Christ.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only limited by our own disobedience.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*Bill </a:t>
            </a:r>
            <a:r>
              <a:rPr lang="en-US" b="1" dirty="0" err="1" smtClean="0"/>
              <a:t>Gothard</a:t>
            </a:r>
            <a:r>
              <a:rPr lang="en-US" b="1" dirty="0" smtClean="0"/>
              <a:t>, </a:t>
            </a:r>
            <a:r>
              <a:rPr lang="en-US" b="1" i="1" dirty="0" smtClean="0"/>
              <a:t>Institute in Basic Youth Conflicts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True Success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success is not measured by what we have done or who we are but by what we could have done. </a:t>
            </a:r>
          </a:p>
          <a:p>
            <a:r>
              <a:rPr lang="en-US" b="1" dirty="0" smtClean="0"/>
              <a:t>Luke 12:48</a:t>
            </a:r>
            <a:r>
              <a:rPr lang="en-US" b="1" i="1" dirty="0" smtClean="0"/>
              <a:t> “…For </a:t>
            </a:r>
            <a:r>
              <a:rPr lang="en-US" b="1" i="1" dirty="0" smtClean="0"/>
              <a:t>unto whomsoever much is given, of him shall be much required: and to whom men have committed much, of him they will ask the more</a:t>
            </a:r>
            <a:r>
              <a:rPr lang="en-US" b="1" i="1" dirty="0" smtClean="0"/>
              <a:t>.”</a:t>
            </a:r>
            <a:endParaRPr lang="en-US" b="1" i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Dream Killer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is aware of the potential which God has put within your life.  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puts dreams in your heart.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tries to diminish that potential and destroy your dreams.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predestined us to greatness, but we have the power to choose failure and defeat.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Liar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tries to get us to believe that God has cheated us out of what we should have.</a:t>
            </a:r>
          </a:p>
          <a:p>
            <a:r>
              <a:rPr lang="en-US" b="1" dirty="0" smtClean="0"/>
              <a:t>Genesis 3:4-5, LITV,  “And </a:t>
            </a:r>
            <a:r>
              <a:rPr lang="en-US" b="1" dirty="0" smtClean="0"/>
              <a:t>the serpent said to the woman, </a:t>
            </a:r>
            <a:r>
              <a:rPr lang="en-US" b="1" dirty="0" smtClean="0"/>
              <a:t>…for </a:t>
            </a:r>
            <a:r>
              <a:rPr lang="en-US" b="1" dirty="0" smtClean="0"/>
              <a:t>God knows that in the day you eat of it, even your eyes shall be opened, and you shall be as God, knowing good and evil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This lie applies in all areas of life.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oper Black" pitchFamily="18" charset="0"/>
              </a:rPr>
              <a:t>God Prescribed Our Features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we were born, God prescribed our unchangeable features in accordance with His Plans for us.</a:t>
            </a:r>
          </a:p>
          <a:p>
            <a:r>
              <a:rPr lang="en-US" b="1" dirty="0" smtClean="0"/>
              <a:t>Psalms 139:14, “I </a:t>
            </a:r>
            <a:r>
              <a:rPr lang="en-US" b="1" dirty="0" smtClean="0"/>
              <a:t>will praise thee; for I am fearfully </a:t>
            </a:r>
            <a:r>
              <a:rPr lang="en-US" b="1" i="1" dirty="0" smtClean="0"/>
              <a:t>and wonderfully made: </a:t>
            </a:r>
            <a:r>
              <a:rPr lang="en-US" b="1" i="1" dirty="0" err="1" smtClean="0"/>
              <a:t>marvellous</a:t>
            </a:r>
            <a:r>
              <a:rPr lang="en-US" b="1" i="1" dirty="0" smtClean="0"/>
              <a:t> are thy works; and that my soul </a:t>
            </a:r>
            <a:r>
              <a:rPr lang="en-US" b="1" i="1" dirty="0" err="1" smtClean="0"/>
              <a:t>knoweth</a:t>
            </a:r>
            <a:r>
              <a:rPr lang="en-US" b="1" i="1" dirty="0" smtClean="0"/>
              <a:t> right well</a:t>
            </a:r>
            <a:r>
              <a:rPr lang="en-US" b="1" i="1" dirty="0" smtClean="0"/>
              <a:t>.”</a:t>
            </a:r>
          </a:p>
          <a:p>
            <a:r>
              <a:rPr lang="en-US" b="1" dirty="0" smtClean="0"/>
              <a:t>Psalms 139:16, LITV,  “Your </a:t>
            </a:r>
            <a:r>
              <a:rPr lang="en-US" b="1" dirty="0" smtClean="0"/>
              <a:t>eyes saw my </a:t>
            </a:r>
            <a:r>
              <a:rPr lang="en-US" b="1" dirty="0" smtClean="0"/>
              <a:t>embryo</a:t>
            </a:r>
            <a:r>
              <a:rPr lang="en-US" b="1" dirty="0" smtClean="0"/>
              <a:t>; and in Your book all </a:t>
            </a:r>
            <a:r>
              <a:rPr lang="en-US" b="1" i="1" dirty="0" smtClean="0"/>
              <a:t>my members were written the days they were formed, and not one was yet among them</a:t>
            </a:r>
            <a:r>
              <a:rPr lang="en-US" b="1" i="1" dirty="0" smtClean="0"/>
              <a:t>.”</a:t>
            </a:r>
            <a:endParaRPr lang="en-US" b="1" i="1" dirty="0" smtClean="0"/>
          </a:p>
          <a:p>
            <a:endParaRPr lang="en-US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God’s Poem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not finished with you yet.</a:t>
            </a:r>
          </a:p>
          <a:p>
            <a:r>
              <a:rPr lang="en-US" b="1" dirty="0" smtClean="0"/>
              <a:t>Psalms 138:8,  “The </a:t>
            </a:r>
            <a:r>
              <a:rPr lang="en-US" b="1" dirty="0" smtClean="0"/>
              <a:t>LORD will perfect </a:t>
            </a:r>
            <a:r>
              <a:rPr lang="en-US" b="1" i="1" dirty="0" smtClean="0"/>
              <a:t>that which </a:t>
            </a:r>
            <a:r>
              <a:rPr lang="en-US" b="1" i="1" dirty="0" err="1" smtClean="0"/>
              <a:t>concerneth</a:t>
            </a:r>
            <a:r>
              <a:rPr lang="en-US" b="1" i="1" dirty="0" smtClean="0"/>
              <a:t> me: thy mercy, O LORD, </a:t>
            </a:r>
            <a:r>
              <a:rPr lang="en-US" b="1" i="1" dirty="0" err="1" smtClean="0"/>
              <a:t>endureth</a:t>
            </a:r>
            <a:r>
              <a:rPr lang="en-US" b="1" i="1" dirty="0" smtClean="0"/>
              <a:t> for ever: forsake not the works of </a:t>
            </a:r>
            <a:r>
              <a:rPr lang="en-US" b="1" i="1" dirty="0" err="1" smtClean="0"/>
              <a:t>thine</a:t>
            </a:r>
            <a:r>
              <a:rPr lang="en-US" b="1" i="1" dirty="0" smtClean="0"/>
              <a:t> own hands</a:t>
            </a:r>
            <a:r>
              <a:rPr lang="en-US" b="1" i="1" dirty="0" smtClean="0"/>
              <a:t>.”</a:t>
            </a:r>
          </a:p>
          <a:p>
            <a:r>
              <a:rPr lang="en-US" b="1" dirty="0" smtClean="0"/>
              <a:t>Ephesians </a:t>
            </a:r>
            <a:r>
              <a:rPr lang="en-US" b="1" dirty="0" smtClean="0"/>
              <a:t>2:10, “For </a:t>
            </a:r>
            <a:r>
              <a:rPr lang="en-US" b="1" dirty="0" smtClean="0"/>
              <a:t>we are his </a:t>
            </a:r>
            <a:r>
              <a:rPr lang="en-US" b="1" dirty="0" smtClean="0"/>
              <a:t>workmanship [</a:t>
            </a:r>
            <a:r>
              <a:rPr lang="en-US" b="1" dirty="0" err="1" smtClean="0"/>
              <a:t>poema</a:t>
            </a:r>
            <a:r>
              <a:rPr lang="en-US" b="1" dirty="0" smtClean="0"/>
              <a:t>], </a:t>
            </a:r>
            <a:r>
              <a:rPr lang="en-US" b="1" dirty="0" smtClean="0"/>
              <a:t>created in Christ Jesus unto good works, which God hath before ordained that we should walk in them</a:t>
            </a:r>
            <a:r>
              <a:rPr lang="en-US" b="1" dirty="0" smtClean="0"/>
              <a:t>.”</a:t>
            </a:r>
            <a:endParaRPr lang="en-US" b="1" dirty="0" smtClean="0"/>
          </a:p>
          <a:p>
            <a:endParaRPr lang="en-US" dirty="0" smtClean="0"/>
          </a:p>
          <a:p>
            <a:endParaRPr lang="en-US" b="1" i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“Perfect” Appearance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such thing as a “universal ideal” in the outward appearance.</a:t>
            </a:r>
          </a:p>
          <a:p>
            <a:r>
              <a:rPr lang="en-US" b="1" dirty="0" smtClean="0"/>
              <a:t>1 Samuel </a:t>
            </a:r>
            <a:r>
              <a:rPr lang="en-US" b="1" dirty="0" smtClean="0"/>
              <a:t>16:7, “…</a:t>
            </a:r>
            <a:r>
              <a:rPr lang="en-US" b="1" i="1" dirty="0" smtClean="0"/>
              <a:t>for </a:t>
            </a:r>
            <a:r>
              <a:rPr lang="en-US" b="1" i="1" dirty="0" smtClean="0"/>
              <a:t>man </a:t>
            </a:r>
            <a:r>
              <a:rPr lang="en-US" b="1" i="1" dirty="0" err="1" smtClean="0"/>
              <a:t>looketh</a:t>
            </a:r>
            <a:r>
              <a:rPr lang="en-US" b="1" i="1" dirty="0" smtClean="0"/>
              <a:t> on the outward appearance, but the LORD </a:t>
            </a:r>
            <a:r>
              <a:rPr lang="en-US" b="1" i="1" dirty="0" err="1" smtClean="0"/>
              <a:t>looketh</a:t>
            </a:r>
            <a:r>
              <a:rPr lang="en-US" b="1" i="1" dirty="0" smtClean="0"/>
              <a:t> on the heart</a:t>
            </a:r>
            <a:r>
              <a:rPr lang="en-US" b="1" i="1" dirty="0" smtClean="0"/>
              <a:t>.”</a:t>
            </a:r>
          </a:p>
          <a:p>
            <a:r>
              <a:rPr lang="en-US" b="1" dirty="0" smtClean="0"/>
              <a:t>Isaiah </a:t>
            </a:r>
            <a:r>
              <a:rPr lang="en-US" b="1" dirty="0" smtClean="0"/>
              <a:t>53:2, LITV, “…He </a:t>
            </a:r>
            <a:r>
              <a:rPr lang="en-US" b="1" i="1" dirty="0" smtClean="0"/>
              <a:t>has no form nor magnificence that we should see Him; nor form that we should desire Him</a:t>
            </a:r>
            <a:r>
              <a:rPr lang="en-US" b="1" i="1" dirty="0" smtClean="0"/>
              <a:t>.”</a:t>
            </a:r>
            <a:endParaRPr lang="en-US" b="1" i="1" dirty="0" smtClean="0"/>
          </a:p>
          <a:p>
            <a:endParaRPr lang="en-US" dirty="0" smtClean="0"/>
          </a:p>
          <a:p>
            <a:endParaRPr lang="en-US" b="1" i="1" dirty="0" smtClean="0"/>
          </a:p>
          <a:p>
            <a:endParaRPr lang="en-US" dirty="0" smtClean="0"/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907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Conflict of  Self-Acceptance From Institute of Basic Youth Conflicts</vt:lpstr>
      <vt:lpstr>God’s Purpose</vt:lpstr>
      <vt:lpstr>God’s Purpose</vt:lpstr>
      <vt:lpstr>True Success</vt:lpstr>
      <vt:lpstr>The Dream Killer</vt:lpstr>
      <vt:lpstr>The Liar</vt:lpstr>
      <vt:lpstr>God Prescribed Our Features</vt:lpstr>
      <vt:lpstr>God’s Poem</vt:lpstr>
      <vt:lpstr>The “Perfect” Appearance</vt:lpstr>
      <vt:lpstr>The Perfect Character</vt:lpstr>
      <vt:lpstr>True Happiness</vt:lpstr>
      <vt:lpstr>True Beauty</vt:lpstr>
      <vt:lpstr>A Unique Message</vt:lpstr>
      <vt:lpstr>Responding to “Defects”</vt:lpstr>
      <vt:lpstr>Steps to Self-Acceptance</vt:lpstr>
      <vt:lpstr>Steps to Self-Acceptance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50</cp:revision>
  <dcterms:created xsi:type="dcterms:W3CDTF">2012-03-24T18:44:19Z</dcterms:created>
  <dcterms:modified xsi:type="dcterms:W3CDTF">2012-03-25T06:28:54Z</dcterms:modified>
</cp:coreProperties>
</file>