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70" r:id="rId14"/>
    <p:sldId id="271" r:id="rId15"/>
    <p:sldId id="269" r:id="rId16"/>
    <p:sldId id="272" r:id="rId17"/>
    <p:sldId id="273" r:id="rId18"/>
    <p:sldId id="274" r:id="rId19"/>
    <p:sldId id="275"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CC00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0F73FA-6CD4-4038-9C96-EE2F726A7214}" type="datetimeFigureOut">
              <a:rPr lang="en-US" smtClean="0"/>
              <a:pPr/>
              <a:t>10/13/2012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2509E85-642B-453B-B313-0B0A52FBA5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0F73FA-6CD4-4038-9C96-EE2F726A7214}" type="datetimeFigureOut">
              <a:rPr lang="en-US" smtClean="0"/>
              <a:pPr/>
              <a:t>10/13/2012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09E85-642B-453B-B313-0B0A52FBA5C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CC0066"/>
                </a:solidFill>
                <a:effectLst>
                  <a:outerShdw blurRad="38100" dist="38100" dir="2700000" algn="tl">
                    <a:srgbClr val="000000">
                      <a:alpha val="43137"/>
                    </a:srgbClr>
                  </a:outerShdw>
                </a:effectLst>
              </a:rPr>
              <a:t>Take Up Your Bed</a:t>
            </a:r>
            <a:endParaRPr lang="en-US" dirty="0">
              <a:solidFill>
                <a:srgbClr val="CC0066"/>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52400" y="5334000"/>
            <a:ext cx="3962400" cy="1295400"/>
          </a:xfrm>
        </p:spPr>
        <p:txBody>
          <a:bodyPr>
            <a:normAutofit fontScale="85000" lnSpcReduction="20000"/>
          </a:bodyPr>
          <a:lstStyle/>
          <a:p>
            <a:pPr algn="l"/>
            <a:r>
              <a:rPr lang="en-US" dirty="0" smtClean="0">
                <a:solidFill>
                  <a:schemeClr val="tx1"/>
                </a:solidFill>
                <a:latin typeface="Forte" pitchFamily="66" charset="0"/>
              </a:rPr>
              <a:t>Louis G. Hulsey</a:t>
            </a:r>
          </a:p>
          <a:p>
            <a:pPr algn="l"/>
            <a:r>
              <a:rPr lang="en-US" dirty="0" smtClean="0">
                <a:solidFill>
                  <a:schemeClr val="tx1"/>
                </a:solidFill>
                <a:latin typeface="Forte" pitchFamily="66" charset="0"/>
              </a:rPr>
              <a:t>October 14, 2012</a:t>
            </a:r>
          </a:p>
          <a:p>
            <a:pPr algn="l"/>
            <a:r>
              <a:rPr lang="en-US" dirty="0" smtClean="0">
                <a:solidFill>
                  <a:schemeClr val="tx1"/>
                </a:solidFill>
                <a:latin typeface="Forte" pitchFamily="66" charset="0"/>
              </a:rPr>
              <a:t>Casa Grande, Arizona </a:t>
            </a:r>
            <a:endParaRPr lang="en-US" dirty="0">
              <a:solidFill>
                <a:schemeClr val="tx1"/>
              </a:solidFill>
              <a:latin typeface="Forte" pitchFamily="66"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800000"/>
                </a:solidFill>
                <a:effectLst>
                  <a:outerShdw blurRad="38100" dist="38100" dir="2700000" algn="tl">
                    <a:srgbClr val="000000">
                      <a:alpha val="43137"/>
                    </a:srgbClr>
                  </a:outerShdw>
                </a:effectLst>
              </a:rPr>
              <a:t>Does Faith Meet Your Need?</a:t>
            </a:r>
            <a:endParaRPr lang="en-US" dirty="0">
              <a:solidFill>
                <a:srgbClr val="8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a:bodyPr>
          <a:lstStyle/>
          <a:p>
            <a:r>
              <a:rPr lang="en-US" dirty="0"/>
              <a:t>Jesus said to the woman with the issue of blood, “Daughter, </a:t>
            </a:r>
            <a:r>
              <a:rPr lang="en-US" u="sng" dirty="0"/>
              <a:t>thy faith hath made thee whole</a:t>
            </a:r>
            <a:r>
              <a:rPr lang="en-US" dirty="0"/>
              <a:t>; go in peace, and be whole of thy plague,” Mark 5:34. </a:t>
            </a:r>
          </a:p>
          <a:p>
            <a:r>
              <a:rPr lang="en-US" dirty="0"/>
              <a:t>Jesus said to Blind </a:t>
            </a:r>
            <a:r>
              <a:rPr lang="en-US" dirty="0" err="1"/>
              <a:t>Bartimaeus</a:t>
            </a:r>
            <a:r>
              <a:rPr lang="en-US" dirty="0"/>
              <a:t>, “Go thy way; </a:t>
            </a:r>
            <a:r>
              <a:rPr lang="en-US" u="sng" dirty="0"/>
              <a:t>thy faith hath made thee whole</a:t>
            </a:r>
            <a:r>
              <a:rPr lang="en-US" dirty="0"/>
              <a:t>. And immediately he received his sight, and followed Jesus in the way,” Mark 10:52</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800000"/>
                </a:solidFill>
                <a:effectLst>
                  <a:outerShdw blurRad="38100" dist="38100" dir="2700000" algn="tl">
                    <a:srgbClr val="000000">
                      <a:alpha val="43137"/>
                    </a:srgbClr>
                  </a:outerShdw>
                </a:effectLst>
              </a:rPr>
              <a:t>Have Faith of God</a:t>
            </a:r>
            <a:endParaRPr lang="en-US" dirty="0">
              <a:solidFill>
                <a:srgbClr val="8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t>Jesus said to the Samaritan leper, “Arise, go thy way: </a:t>
            </a:r>
            <a:r>
              <a:rPr lang="en-US" u="sng" dirty="0"/>
              <a:t>thy faith hath made thee whole</a:t>
            </a:r>
            <a:r>
              <a:rPr lang="en-US" dirty="0"/>
              <a:t>,” Luke 17:19. </a:t>
            </a:r>
          </a:p>
          <a:p>
            <a:r>
              <a:rPr lang="en-US" dirty="0"/>
              <a:t>Jesus told all these people that their faith had made them whole, but it was </a:t>
            </a:r>
            <a:r>
              <a:rPr lang="en-US" b="1" dirty="0"/>
              <a:t>faith in Jesus, not just faith in a formula</a:t>
            </a:r>
            <a:r>
              <a:rPr lang="en-US" b="1"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rPr>
              <a:t>Four Lepers</a:t>
            </a:r>
            <a:endParaRPr lang="en-US"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dirty="0"/>
              <a:t>The Syrians had surrounded the city of Samaria and cut off food and water from the city.</a:t>
            </a:r>
          </a:p>
          <a:p>
            <a:r>
              <a:rPr lang="en-US" dirty="0"/>
              <a:t>2 Kings 7:3, KJV,  “And there were four leprous men at the entering in of the gate: and they said one to another, </a:t>
            </a:r>
            <a:r>
              <a:rPr lang="en-US" u="sng" dirty="0"/>
              <a:t>Why sit we here until we die</a:t>
            </a:r>
            <a:r>
              <a:rPr lang="en-US" u="sng" dirty="0" smtClean="0"/>
              <a:t>?</a:t>
            </a:r>
            <a:r>
              <a:rPr lang="en-US" dirty="0" smtClean="0"/>
              <a:t>”</a:t>
            </a:r>
            <a:endParaRPr lang="en-US" dirty="0"/>
          </a:p>
          <a:p>
            <a:r>
              <a:rPr lang="en-US" dirty="0" smtClean="0"/>
              <a:t>The four </a:t>
            </a:r>
            <a:r>
              <a:rPr lang="en-US" dirty="0"/>
              <a:t>lepers arose up and trusted the Lord for provision, and the Lord intervened.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rPr>
              <a:t>II Kings 7:4-5</a:t>
            </a:r>
            <a:endParaRPr lang="en-US"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00200"/>
            <a:ext cx="8229600" cy="4953000"/>
          </a:xfrm>
        </p:spPr>
        <p:txBody>
          <a:bodyPr>
            <a:normAutofit fontScale="92500" lnSpcReduction="20000"/>
          </a:bodyPr>
          <a:lstStyle/>
          <a:p>
            <a:r>
              <a:rPr lang="en-US" dirty="0"/>
              <a:t>4,  “If we say, We will enter into the city, then the famine </a:t>
            </a:r>
            <a:r>
              <a:rPr lang="en-US" i="1" dirty="0"/>
              <a:t>is</a:t>
            </a:r>
            <a:r>
              <a:rPr lang="en-US" dirty="0"/>
              <a:t> in the city, and we shall die there: and if we sit still here, we die also. Now therefore come, and let us fall unto the host of the Syrians: if they save us alive, we shall live; and if they kill us, we shall but die.”</a:t>
            </a:r>
          </a:p>
          <a:p>
            <a:r>
              <a:rPr lang="en-US" dirty="0"/>
              <a:t>5,  “And they rose up in the twilight, to go unto the camp of the Syrians: and when they were come to the uttermost part of the camp of Syria, behold, </a:t>
            </a:r>
            <a:r>
              <a:rPr lang="en-US" i="1" dirty="0"/>
              <a:t>there was</a:t>
            </a:r>
            <a:r>
              <a:rPr lang="en-US" dirty="0"/>
              <a:t> no man there</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76600"/>
            <a:ext cx="8229600" cy="3429000"/>
          </a:xfrm>
        </p:spPr>
        <p:txBody>
          <a:bodyPr>
            <a:normAutofit fontScale="92500" lnSpcReduction="10000"/>
          </a:bodyPr>
          <a:lstStyle/>
          <a:p>
            <a:r>
              <a:rPr lang="en-US" dirty="0"/>
              <a:t>6,  “For the Lord had made the host of the Syrians to hear a noise of chariots, and a noise of horses, </a:t>
            </a:r>
            <a:r>
              <a:rPr lang="en-US" i="1" dirty="0"/>
              <a:t>even</a:t>
            </a:r>
            <a:r>
              <a:rPr lang="en-US" dirty="0"/>
              <a:t> the noise of a great host: and they said one to another, Lo, the king of Israel hath hired against us the kings of the Hittites, and the kings of the Egyptians, to come upon us</a:t>
            </a:r>
            <a:r>
              <a:rPr lang="en-US" dirty="0" smtClean="0"/>
              <a:t>.”</a:t>
            </a:r>
            <a:endParaRPr lang="en-US" dirty="0"/>
          </a:p>
        </p:txBody>
      </p:sp>
      <p:pic>
        <p:nvPicPr>
          <p:cNvPr id="4" name="Picture 2" descr="C:\Users\Louis G. Hulsey\Pictures\Jesus Four Lepers.jpg"/>
          <p:cNvPicPr>
            <a:picLocks noChangeAspect="1" noChangeArrowheads="1"/>
          </p:cNvPicPr>
          <p:nvPr/>
        </p:nvPicPr>
        <p:blipFill>
          <a:blip r:embed="rId2" cstate="print"/>
          <a:srcRect/>
          <a:stretch>
            <a:fillRect/>
          </a:stretch>
        </p:blipFill>
        <p:spPr bwMode="auto">
          <a:xfrm>
            <a:off x="1600200" y="-685800"/>
            <a:ext cx="5648079" cy="385683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1000" fill="hold"/>
                                        <p:tgtEl>
                                          <p:spTgt spid="4"/>
                                        </p:tgtEl>
                                        <p:attrNameLst>
                                          <p:attrName>ppt_x</p:attrName>
                                        </p:attrNameLst>
                                      </p:cBhvr>
                                      <p:tavLst>
                                        <p:tav tm="0">
                                          <p:val>
                                            <p:strVal val="#ppt_x"/>
                                          </p:val>
                                        </p:tav>
                                        <p:tav tm="100000">
                                          <p:val>
                                            <p:strVal val="#ppt_x"/>
                                          </p:val>
                                        </p:tav>
                                      </p:tavLst>
                                    </p:anim>
                                    <p:anim calcmode="lin" valueType="num">
                                      <p:cBhvr additive="base">
                                        <p:cTn id="8" dur="10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Users\Louis G. Hulsey\Pictures\Jesus Four Lepers.jpg"/>
          <p:cNvPicPr>
            <a:picLocks noGrp="1" noChangeAspect="1" noChangeArrowheads="1"/>
          </p:cNvPicPr>
          <p:nvPr>
            <p:ph idx="1"/>
          </p:nvPr>
        </p:nvPicPr>
        <p:blipFill>
          <a:blip r:embed="rId2" cstate="print"/>
          <a:srcRect/>
          <a:stretch>
            <a:fillRect/>
          </a:stretch>
        </p:blipFill>
        <p:spPr bwMode="auto">
          <a:xfrm>
            <a:off x="1524000" y="3001169"/>
            <a:ext cx="5648079" cy="3856831"/>
          </a:xfrm>
          <a:prstGeom prst="rect">
            <a:avLst/>
          </a:prstGeom>
          <a:noFill/>
        </p:spPr>
      </p:pic>
      <p:sp>
        <p:nvSpPr>
          <p:cNvPr id="5" name="TextBox 4"/>
          <p:cNvSpPr txBox="1"/>
          <p:nvPr/>
        </p:nvSpPr>
        <p:spPr>
          <a:xfrm>
            <a:off x="381000" y="228600"/>
            <a:ext cx="8382000" cy="4832092"/>
          </a:xfrm>
          <a:prstGeom prst="rect">
            <a:avLst/>
          </a:prstGeom>
          <a:noFill/>
        </p:spPr>
        <p:txBody>
          <a:bodyPr wrap="square" rtlCol="0">
            <a:spAutoFit/>
          </a:bodyPr>
          <a:lstStyle/>
          <a:p>
            <a:r>
              <a:rPr lang="en-US" sz="2800" dirty="0"/>
              <a:t>7,  “Wherefore they arose and fled in the twilight, and left their tents, and their horses, and their asses, even the camp as it </a:t>
            </a:r>
            <a:r>
              <a:rPr lang="en-US" sz="2800" i="1" dirty="0"/>
              <a:t>was,</a:t>
            </a:r>
            <a:r>
              <a:rPr lang="en-US" sz="2800" dirty="0"/>
              <a:t> and fled for their life.”</a:t>
            </a:r>
          </a:p>
          <a:p>
            <a:r>
              <a:rPr lang="en-US" sz="2800" dirty="0"/>
              <a:t>8,  “And when these lepers came to the uttermost part of the camp, they went into one tent, and did eat and drink, and carried thence silver, and gold, and raiment, and went and hid </a:t>
            </a:r>
            <a:r>
              <a:rPr lang="en-US" sz="2800" i="1" dirty="0"/>
              <a:t>it;</a:t>
            </a:r>
            <a:r>
              <a:rPr lang="en-US" sz="2800" dirty="0"/>
              <a:t> and came again, and entered into another tent, and carried thence </a:t>
            </a:r>
            <a:r>
              <a:rPr lang="en-US" sz="2800" i="1" dirty="0"/>
              <a:t>also,</a:t>
            </a:r>
            <a:r>
              <a:rPr lang="en-US" sz="2800" dirty="0"/>
              <a:t> and went and hid </a:t>
            </a:r>
            <a:r>
              <a:rPr lang="en-US" sz="2800" i="1" dirty="0"/>
              <a:t>it</a:t>
            </a:r>
            <a:r>
              <a:rPr lang="en-US" sz="2800" i="1" dirty="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rPr>
              <a:t>Let’s Believe God</a:t>
            </a:r>
            <a:endParaRPr lang="en-US"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r>
              <a:rPr lang="en-US" dirty="0"/>
              <a:t>How long have you been sitting in your situation waiting for something to change?  </a:t>
            </a:r>
          </a:p>
          <a:p>
            <a:r>
              <a:rPr lang="en-US" dirty="0"/>
              <a:t>Your situation may not change until you decide to change it</a:t>
            </a:r>
            <a:r>
              <a:rPr lang="en-US" dirty="0" smtClean="0"/>
              <a:t>.</a:t>
            </a:r>
            <a:endParaRPr lang="en-US" dirty="0"/>
          </a:p>
          <a:p>
            <a:r>
              <a:rPr lang="en-US" dirty="0"/>
              <a:t>Trust in the Lord Jesus like the man at the Pool of Bethesda.</a:t>
            </a:r>
          </a:p>
          <a:p>
            <a:r>
              <a:rPr lang="en-US" dirty="0"/>
              <a:t>Arise, take up your bed and walk.</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rPr>
              <a:t>God is Faithful</a:t>
            </a:r>
            <a:endParaRPr lang="en-US"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dirty="0"/>
              <a:t>God is with you.  He is faithful.  He is a “</a:t>
            </a:r>
            <a:r>
              <a:rPr lang="en-US" dirty="0" err="1"/>
              <a:t>rewarder</a:t>
            </a:r>
            <a:r>
              <a:rPr lang="en-US" dirty="0"/>
              <a:t> of them that diligently seek Him,” Hebrews 11:6.</a:t>
            </a:r>
          </a:p>
          <a:p>
            <a:r>
              <a:rPr lang="en-US" dirty="0"/>
              <a:t>He loves to see your faith.  He will lead you.  He will help you.</a:t>
            </a:r>
          </a:p>
          <a:p>
            <a:r>
              <a:rPr lang="en-US" dirty="0"/>
              <a:t>He may remove the obstacles before you even if he has to use hornets.</a:t>
            </a:r>
          </a:p>
          <a:p>
            <a:r>
              <a:rPr lang="en-US" u="sng" dirty="0"/>
              <a:t>Exodus 23:28.</a:t>
            </a:r>
            <a:r>
              <a:rPr lang="en-US" dirty="0"/>
              <a:t> “And I will send hornets before thee, which shall drive out the </a:t>
            </a:r>
            <a:r>
              <a:rPr lang="en-US" dirty="0" err="1"/>
              <a:t>Hivite</a:t>
            </a:r>
            <a:r>
              <a:rPr lang="en-US" dirty="0"/>
              <a:t>, the Canaanite, and the Hittite, from before thee</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rPr>
              <a:t>God is Faithful</a:t>
            </a:r>
            <a:endParaRPr lang="en-US"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10000"/>
          </a:bodyPr>
          <a:lstStyle/>
          <a:p>
            <a:r>
              <a:rPr lang="en-US" dirty="0"/>
              <a:t>Pray.  See the need.  Believe God to help you fill it.</a:t>
            </a:r>
          </a:p>
          <a:p>
            <a:r>
              <a:rPr lang="en-US" dirty="0"/>
              <a:t>Jesus turned water </a:t>
            </a:r>
            <a:r>
              <a:rPr lang="en-US" dirty="0" smtClean="0"/>
              <a:t>into </a:t>
            </a:r>
            <a:r>
              <a:rPr lang="en-US" dirty="0"/>
              <a:t>wine.</a:t>
            </a:r>
          </a:p>
          <a:p>
            <a:r>
              <a:rPr lang="en-US" dirty="0"/>
              <a:t>What is the greatest need you have?</a:t>
            </a:r>
          </a:p>
          <a:p>
            <a:r>
              <a:rPr lang="en-US" dirty="0"/>
              <a:t>Trust the Lord.</a:t>
            </a:r>
          </a:p>
          <a:p>
            <a:r>
              <a:rPr lang="en-US" dirty="0"/>
              <a:t>Count your resources.</a:t>
            </a:r>
          </a:p>
          <a:p>
            <a:r>
              <a:rPr lang="en-US" dirty="0"/>
              <a:t>Invest what you have and believe God to use the resources you have to bless you</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50000"/>
                  </a:schemeClr>
                </a:solidFill>
                <a:effectLst>
                  <a:outerShdw blurRad="38100" dist="38100" dir="2700000" algn="tl">
                    <a:srgbClr val="000000">
                      <a:alpha val="43137"/>
                    </a:srgbClr>
                  </a:outerShdw>
                </a:effectLst>
              </a:rPr>
              <a:t>God is Faithful</a:t>
            </a:r>
            <a:endParaRPr lang="en-US" dirty="0">
              <a:solidFill>
                <a:schemeClr val="accent2">
                  <a:lumMod val="50000"/>
                </a:schemeClr>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dirty="0"/>
              <a:t>A widow woman had no food and a creditor was coming to take her sons into slavery.</a:t>
            </a:r>
          </a:p>
          <a:p>
            <a:r>
              <a:rPr lang="en-US" dirty="0"/>
              <a:t>The prophet Elisha asked her what resources she had.  She only had a pot of oil.  </a:t>
            </a:r>
          </a:p>
          <a:p>
            <a:r>
              <a:rPr lang="en-US" dirty="0"/>
              <a:t>Elisha told her to go borrow vessels from her neighbors.</a:t>
            </a:r>
          </a:p>
          <a:p>
            <a:r>
              <a:rPr lang="en-US" dirty="0"/>
              <a:t>The Lord multiplied the oil.  She paid the debt and had enough money to support herself, II Kings 4</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1026" name="Picture 2"/>
          <p:cNvPicPr>
            <a:picLocks noGrp="1" noChangeAspect="1" noChangeArrowheads="1"/>
          </p:cNvPicPr>
          <p:nvPr>
            <p:ph idx="1"/>
          </p:nvPr>
        </p:nvPicPr>
        <p:blipFill>
          <a:blip r:embed="rId2" cstate="print"/>
          <a:srcRect/>
          <a:stretch>
            <a:fillRect/>
          </a:stretch>
        </p:blipFill>
        <p:spPr bwMode="auto">
          <a:xfrm>
            <a:off x="2590800" y="1905000"/>
            <a:ext cx="3881286" cy="301370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800000"/>
                </a:solidFill>
                <a:effectLst>
                  <a:outerShdw blurRad="38100" dist="38100" dir="2700000" algn="tl">
                    <a:srgbClr val="000000">
                      <a:alpha val="43137"/>
                    </a:srgbClr>
                  </a:outerShdw>
                </a:effectLst>
              </a:rPr>
              <a:t>John 5:1-2</a:t>
            </a:r>
            <a:endParaRPr lang="en-US" dirty="0">
              <a:solidFill>
                <a:srgbClr val="800000"/>
              </a:solidFill>
              <a:effectLst>
                <a:outerShdw blurRad="38100" dist="38100" dir="2700000" algn="tl">
                  <a:srgbClr val="000000">
                    <a:alpha val="43137"/>
                  </a:srgbClr>
                </a:outerShdw>
              </a:effectLst>
            </a:endParaRPr>
          </a:p>
        </p:txBody>
      </p:sp>
      <p:sp>
        <p:nvSpPr>
          <p:cNvPr id="6" name="Content Placeholder 5"/>
          <p:cNvSpPr>
            <a:spLocks noGrp="1"/>
          </p:cNvSpPr>
          <p:nvPr>
            <p:ph idx="1"/>
          </p:nvPr>
        </p:nvSpPr>
        <p:spPr>
          <a:xfrm>
            <a:off x="457200" y="1600200"/>
            <a:ext cx="4953000" cy="4525963"/>
          </a:xfrm>
        </p:spPr>
        <p:txBody>
          <a:bodyPr>
            <a:normAutofit fontScale="92500" lnSpcReduction="20000"/>
          </a:bodyPr>
          <a:lstStyle/>
          <a:p>
            <a:r>
              <a:rPr lang="en-US" b="1" dirty="0"/>
              <a:t>1,  “After this there was a feast of the Jews; and Jesus went up to Jerusalem.”</a:t>
            </a:r>
          </a:p>
          <a:p>
            <a:r>
              <a:rPr lang="en-US" b="1" dirty="0"/>
              <a:t>2,  “Now there is at Jerusalem by the sheep </a:t>
            </a:r>
            <a:r>
              <a:rPr lang="en-US" b="1" i="1" dirty="0"/>
              <a:t>market</a:t>
            </a:r>
            <a:r>
              <a:rPr lang="en-US" b="1" dirty="0"/>
              <a:t> a pool, which is called in the Hebrew tongue Bethesda, having five porches</a:t>
            </a:r>
            <a:r>
              <a:rPr lang="en-US" b="1" dirty="0" smtClean="0"/>
              <a:t>.”</a:t>
            </a:r>
            <a:endParaRPr lang="en-US" b="1" dirty="0"/>
          </a:p>
        </p:txBody>
      </p:sp>
      <p:pic>
        <p:nvPicPr>
          <p:cNvPr id="8" name="Picture 2" descr="C:\Users\Louis G. Hulsey\Pictures\Jesus Heals Paralytic.jpg"/>
          <p:cNvPicPr>
            <a:picLocks noChangeAspect="1" noChangeArrowheads="1"/>
          </p:cNvPicPr>
          <p:nvPr/>
        </p:nvPicPr>
        <p:blipFill>
          <a:blip r:embed="rId2" cstate="print"/>
          <a:srcRect/>
          <a:stretch>
            <a:fillRect/>
          </a:stretch>
        </p:blipFill>
        <p:spPr bwMode="auto">
          <a:xfrm>
            <a:off x="5478272" y="1447800"/>
            <a:ext cx="3195828" cy="4800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dow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down)">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800000"/>
                </a:solidFill>
                <a:effectLst>
                  <a:outerShdw blurRad="38100" dist="38100" dir="2700000" algn="tl">
                    <a:srgbClr val="000000">
                      <a:alpha val="43137"/>
                    </a:srgbClr>
                  </a:outerShdw>
                </a:effectLst>
              </a:rPr>
              <a:t>John 5:3-4</a:t>
            </a:r>
            <a:endParaRPr lang="en-US" dirty="0">
              <a:solidFill>
                <a:srgbClr val="800000"/>
              </a:solidFill>
              <a:effectLst>
                <a:outerShdw blurRad="38100" dist="38100" dir="2700000" algn="tl">
                  <a:srgbClr val="000000">
                    <a:alpha val="43137"/>
                  </a:srgbClr>
                </a:outerShdw>
              </a:effectLst>
            </a:endParaRPr>
          </a:p>
        </p:txBody>
      </p:sp>
      <p:sp>
        <p:nvSpPr>
          <p:cNvPr id="5" name="Content Placeholder 4"/>
          <p:cNvSpPr>
            <a:spLocks noGrp="1"/>
          </p:cNvSpPr>
          <p:nvPr>
            <p:ph idx="1"/>
          </p:nvPr>
        </p:nvSpPr>
        <p:spPr>
          <a:xfrm>
            <a:off x="457200" y="1447800"/>
            <a:ext cx="5029200" cy="5181600"/>
          </a:xfrm>
        </p:spPr>
        <p:txBody>
          <a:bodyPr>
            <a:normAutofit fontScale="85000" lnSpcReduction="20000"/>
          </a:bodyPr>
          <a:lstStyle/>
          <a:p>
            <a:r>
              <a:rPr lang="en-US" dirty="0"/>
              <a:t>3,  “In these lay a great multitude of impotent folk, of blind, halt, withered, waiting for the moving of the water.”</a:t>
            </a:r>
          </a:p>
          <a:p>
            <a:r>
              <a:rPr lang="en-US" dirty="0"/>
              <a:t>4,  “For an angel went down at a certain season into the pool, and troubled the water: whosoever then first after the troubling of the water stepped in was made whole of whatsoever disease he had</a:t>
            </a:r>
            <a:r>
              <a:rPr lang="en-US" dirty="0" smtClean="0"/>
              <a:t>.”</a:t>
            </a:r>
            <a:endParaRPr lang="en-US" dirty="0"/>
          </a:p>
        </p:txBody>
      </p:sp>
      <p:pic>
        <p:nvPicPr>
          <p:cNvPr id="6" name="Picture 2" descr="C:\Users\Louis G. Hulsey\Pictures\Jesus Heals Paralytic.jpg"/>
          <p:cNvPicPr>
            <a:picLocks noChangeAspect="1" noChangeArrowheads="1"/>
          </p:cNvPicPr>
          <p:nvPr/>
        </p:nvPicPr>
        <p:blipFill>
          <a:blip r:embed="rId2" cstate="print"/>
          <a:srcRect/>
          <a:stretch>
            <a:fillRect/>
          </a:stretch>
        </p:blipFill>
        <p:spPr bwMode="auto">
          <a:xfrm>
            <a:off x="5478272" y="1447800"/>
            <a:ext cx="3195828" cy="4800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down)">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800000"/>
                </a:solidFill>
                <a:effectLst>
                  <a:outerShdw blurRad="38100" dist="38100" dir="2700000" algn="tl">
                    <a:srgbClr val="000000">
                      <a:alpha val="43137"/>
                    </a:srgbClr>
                  </a:outerShdw>
                </a:effectLst>
              </a:rPr>
              <a:t>John 5:5-6</a:t>
            </a:r>
            <a:endParaRPr lang="en-US" dirty="0">
              <a:solidFill>
                <a:srgbClr val="8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810000" y="1600200"/>
            <a:ext cx="4876800" cy="4953000"/>
          </a:xfrm>
        </p:spPr>
        <p:txBody>
          <a:bodyPr>
            <a:normAutofit fontScale="92500" lnSpcReduction="10000"/>
          </a:bodyPr>
          <a:lstStyle/>
          <a:p>
            <a:r>
              <a:rPr lang="en-US" dirty="0"/>
              <a:t>5,  “And a certain man was there, which had an infirmity thirty and eight years.”</a:t>
            </a:r>
          </a:p>
          <a:p>
            <a:r>
              <a:rPr lang="en-US" dirty="0"/>
              <a:t>6,  “When Jesus saw him lie, and knew that he had been now a long time </a:t>
            </a:r>
            <a:r>
              <a:rPr lang="en-US" i="1" dirty="0"/>
              <a:t>in that case,</a:t>
            </a:r>
            <a:r>
              <a:rPr lang="en-US" dirty="0"/>
              <a:t> he </a:t>
            </a:r>
            <a:r>
              <a:rPr lang="en-US" dirty="0" err="1"/>
              <a:t>saith</a:t>
            </a:r>
            <a:r>
              <a:rPr lang="en-US" dirty="0"/>
              <a:t> unto him, Wilt thou be made whole</a:t>
            </a:r>
            <a:r>
              <a:rPr lang="en-US" dirty="0" smtClean="0"/>
              <a:t>?”</a:t>
            </a:r>
            <a:endParaRPr lang="en-US" dirty="0"/>
          </a:p>
        </p:txBody>
      </p:sp>
      <p:pic>
        <p:nvPicPr>
          <p:cNvPr id="4" name="Picture 2" descr="C:\Users\Louis G. Hulsey\Pictures\Jesus Heals Paralytic.jpg"/>
          <p:cNvPicPr>
            <a:picLocks noChangeAspect="1" noChangeArrowheads="1"/>
          </p:cNvPicPr>
          <p:nvPr/>
        </p:nvPicPr>
        <p:blipFill>
          <a:blip r:embed="rId2" cstate="print"/>
          <a:srcRect/>
          <a:stretch>
            <a:fillRect/>
          </a:stretch>
        </p:blipFill>
        <p:spPr bwMode="auto">
          <a:xfrm>
            <a:off x="457200" y="1447800"/>
            <a:ext cx="3195828" cy="4800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800000"/>
                </a:solidFill>
                <a:effectLst>
                  <a:outerShdw blurRad="38100" dist="38100" dir="2700000" algn="tl">
                    <a:srgbClr val="000000">
                      <a:alpha val="43137"/>
                    </a:srgbClr>
                  </a:outerShdw>
                </a:effectLst>
              </a:rPr>
              <a:t>John 5:7-9</a:t>
            </a:r>
            <a:endParaRPr lang="en-US" dirty="0">
              <a:solidFill>
                <a:srgbClr val="8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fontScale="92500" lnSpcReduction="20000"/>
          </a:bodyPr>
          <a:lstStyle/>
          <a:p>
            <a:r>
              <a:rPr lang="en-US" dirty="0"/>
              <a:t>7,  “The impotent man answered him, Sir, I have no man, when the water is troubled, to put me into the pool: but while I am coming, another </a:t>
            </a:r>
            <a:r>
              <a:rPr lang="en-US" dirty="0" err="1"/>
              <a:t>steppeth</a:t>
            </a:r>
            <a:r>
              <a:rPr lang="en-US" dirty="0"/>
              <a:t> down before me.”</a:t>
            </a:r>
          </a:p>
          <a:p>
            <a:r>
              <a:rPr lang="en-US" dirty="0"/>
              <a:t>8,  “Jesus </a:t>
            </a:r>
            <a:r>
              <a:rPr lang="en-US" dirty="0" err="1"/>
              <a:t>saith</a:t>
            </a:r>
            <a:r>
              <a:rPr lang="en-US" dirty="0"/>
              <a:t> unto him, Rise, take up thy bed, and walk.”</a:t>
            </a:r>
          </a:p>
          <a:p>
            <a:r>
              <a:rPr lang="en-US" dirty="0"/>
              <a:t>9,  “And immediately the man was made whole, and took up his bed, and walked: and on the same day was the </a:t>
            </a:r>
            <a:r>
              <a:rPr lang="en-US" dirty="0" err="1"/>
              <a:t>sabbath</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800000"/>
                </a:solidFill>
                <a:effectLst>
                  <a:outerShdw blurRad="38100" dist="38100" dir="2700000" algn="tl">
                    <a:srgbClr val="000000">
                      <a:alpha val="43137"/>
                    </a:srgbClr>
                  </a:outerShdw>
                </a:effectLst>
              </a:rPr>
              <a:t>Receive the Promise</a:t>
            </a:r>
            <a:endParaRPr lang="en-US" dirty="0">
              <a:solidFill>
                <a:srgbClr val="8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t>This man had been at the Pool of Bethesda </a:t>
            </a:r>
            <a:r>
              <a:rPr lang="en-US" dirty="0" smtClean="0"/>
              <a:t>thirty-eight years</a:t>
            </a:r>
            <a:r>
              <a:rPr lang="en-US" dirty="0"/>
              <a:t>.</a:t>
            </a:r>
          </a:p>
          <a:p>
            <a:r>
              <a:rPr lang="en-US" dirty="0"/>
              <a:t>He must have strongly believed that he would have been healed if he could get in after the troubling of the waters.</a:t>
            </a:r>
          </a:p>
          <a:p>
            <a:r>
              <a:rPr lang="en-US" dirty="0"/>
              <a:t>Jesus gave him a formula for healing.  “Rise, take up thy bed, and walk</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800000"/>
                </a:solidFill>
                <a:effectLst>
                  <a:outerShdw blurRad="38100" dist="38100" dir="2700000" algn="tl">
                    <a:srgbClr val="000000">
                      <a:alpha val="43137"/>
                    </a:srgbClr>
                  </a:outerShdw>
                </a:effectLst>
              </a:rPr>
              <a:t>The Formula?</a:t>
            </a:r>
            <a:endParaRPr lang="en-US" dirty="0">
              <a:solidFill>
                <a:srgbClr val="8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r>
              <a:rPr lang="en-US" dirty="0"/>
              <a:t>Was it the formula that healed the man?</a:t>
            </a:r>
          </a:p>
          <a:p>
            <a:r>
              <a:rPr lang="en-US" dirty="0" smtClean="0"/>
              <a:t>Would he have been healed if </a:t>
            </a:r>
            <a:r>
              <a:rPr lang="en-US" dirty="0"/>
              <a:t>he had tried to do this before Jesus came?</a:t>
            </a:r>
          </a:p>
          <a:p>
            <a:r>
              <a:rPr lang="en-US" dirty="0"/>
              <a:t>He had probably tried to do it many times</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800000"/>
                </a:solidFill>
                <a:effectLst>
                  <a:outerShdw blurRad="38100" dist="38100" dir="2700000" algn="tl">
                    <a:srgbClr val="000000">
                      <a:alpha val="43137"/>
                    </a:srgbClr>
                  </a:outerShdw>
                </a:effectLst>
              </a:rPr>
              <a:t>Jesus is the Healer</a:t>
            </a:r>
            <a:endParaRPr lang="en-US" dirty="0">
              <a:solidFill>
                <a:srgbClr val="80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r>
              <a:rPr lang="en-US" dirty="0"/>
              <a:t>The difference this time was that Jesus had come.</a:t>
            </a:r>
          </a:p>
          <a:p>
            <a:r>
              <a:rPr lang="en-US" dirty="0"/>
              <a:t>The man believed in Jesus and obeyed.</a:t>
            </a:r>
          </a:p>
          <a:p>
            <a:r>
              <a:rPr lang="en-US" dirty="0"/>
              <a:t>It was not the formula that healed him but his faith in Jesus.</a:t>
            </a:r>
          </a:p>
          <a:p>
            <a:r>
              <a:rPr lang="en-US" dirty="0"/>
              <a:t>We don’t just have faith in faith or faith in some magic formula.</a:t>
            </a:r>
          </a:p>
          <a:p>
            <a:r>
              <a:rPr lang="en-US" dirty="0"/>
              <a:t>We have faith in Jesus, the healer</a:t>
            </a:r>
            <a:r>
              <a:rPr lang="en-US" dirty="0" smtClean="0"/>
              <a: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ooper Black"/>
        <a:ea typeface=""/>
        <a:cs typeface=""/>
      </a:majorFont>
      <a:minorFont>
        <a:latin typeface="Cooper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1204</Words>
  <Application>Microsoft Office PowerPoint</Application>
  <PresentationFormat>On-screen Show (4:3)</PresentationFormat>
  <Paragraphs>69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Take Up Your Bed</vt:lpstr>
      <vt:lpstr>Slide 2</vt:lpstr>
      <vt:lpstr>John 5:1-2</vt:lpstr>
      <vt:lpstr>John 5:3-4</vt:lpstr>
      <vt:lpstr>John 5:5-6</vt:lpstr>
      <vt:lpstr>John 5:7-9</vt:lpstr>
      <vt:lpstr>Receive the Promise</vt:lpstr>
      <vt:lpstr>The Formula?</vt:lpstr>
      <vt:lpstr>Jesus is the Healer</vt:lpstr>
      <vt:lpstr>Does Faith Meet Your Need?</vt:lpstr>
      <vt:lpstr>Have Faith of God</vt:lpstr>
      <vt:lpstr>Four Lepers</vt:lpstr>
      <vt:lpstr>II Kings 7:4-5</vt:lpstr>
      <vt:lpstr>Slide 14</vt:lpstr>
      <vt:lpstr>Slide 15</vt:lpstr>
      <vt:lpstr>Let’s Believe God</vt:lpstr>
      <vt:lpstr>God is Faithful</vt:lpstr>
      <vt:lpstr>God is Faithful</vt:lpstr>
      <vt:lpstr>God is Faithful</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Louis G. Hulsey</dc:creator>
  <cp:lastModifiedBy>Louis G. Hulsey</cp:lastModifiedBy>
  <cp:revision>17</cp:revision>
  <dcterms:created xsi:type="dcterms:W3CDTF">2012-10-13T22:27:45Z</dcterms:created>
  <dcterms:modified xsi:type="dcterms:W3CDTF">2012-10-14T00:23:57Z</dcterms:modified>
</cp:coreProperties>
</file>