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158AE-34D6-4F74-8183-D61C27CDF25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CF5E-C222-4CA0-82AD-28BCABF735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1"/>
            <a:ext cx="7848600" cy="18478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Strengthening the Fortress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38100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Louis G. Hulsey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October 24, 2012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Casa Grande, Arizona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Must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Proverbs 24:27, “Prepare thy work without, and make it fit for thyself in the field; and afterwards build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thine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house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.”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Faithful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Luke 16:10-12 LITV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10,  “He faithful in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least is also faithful in much. And he unrighteous in the least is also unrighteous in much.”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11,  “Then if you were not faithful in the unrighteous mammon, who will entrust the true to you?”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12,  “And if you were not faithful in that of another, who will give to you that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</a:rPr>
              <a:t>which is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yours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?”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Community of 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Living Waters Church is a community of believers.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Our church is a community like a tiny city.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LWC is like a tiny nation.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We are in a real war. 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Satan is trying to destroy us from without and from within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We can be in peace and harmony or we can have internal strife.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What is the state of our tiny nation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our strengths?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good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worship.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good knowledge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of Scripture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good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music.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many skills and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some resources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a vision.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our weaknesses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no money.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Many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of our families are poor money managers.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do not have Kingdom order in our homes?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Our children are receiving inferior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education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training and will not be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prepared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to face the future.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Our children are victims of the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“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dumbing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down” of America.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have only some Kingdom order in our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church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Econom</a:t>
            </a:r>
            <a:r>
              <a:rPr lang="en-US" dirty="0"/>
              <a:t>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How about the economy of our tiny nation?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Our economy is in a terrible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condition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We are not prepared for war.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How can we win a war if we are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dependent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on our enemy for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support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Must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Things we must do to survive and overcome.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Seek the Lord for a continued outpouring of His Holy Spirit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Cleanse our houses and families.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Set our homes and families in Kingdom order.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Have family devotions every day.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Protect our children from evil and train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them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with all the skills we have.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Teach our children to be extremely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polite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to each 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Must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Seek unity in the church.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Teach every person to become financially self-sufficient.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(Just because you were poor when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you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came to this church is no reason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to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stay that way.)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We must turn our skills and assets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into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money.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We must find needs in the world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that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we have resources to meet those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needs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Must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must turn our time into money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must develop more streams of income.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must live within our means.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must not borrow money.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must seek to become debt free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 must seek to become drug free.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660033"/>
      </a:dk1>
      <a:lt1>
        <a:srgbClr val="E0E6F5"/>
      </a:lt1>
      <a:dk2>
        <a:srgbClr val="365BB0"/>
      </a:dk2>
      <a:lt2>
        <a:srgbClr val="E0E6F5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Strengthening the Fortress</vt:lpstr>
      <vt:lpstr>A Community of Believers</vt:lpstr>
      <vt:lpstr>A Tiny Nation</vt:lpstr>
      <vt:lpstr>What are our strengths?</vt:lpstr>
      <vt:lpstr>What are our weaknesses?</vt:lpstr>
      <vt:lpstr>Our Economy</vt:lpstr>
      <vt:lpstr>What We Must Do</vt:lpstr>
      <vt:lpstr>What We Must Do</vt:lpstr>
      <vt:lpstr>What We Must Do</vt:lpstr>
      <vt:lpstr>What We Must Do</vt:lpstr>
      <vt:lpstr>Be Faithful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5</cp:revision>
  <dcterms:created xsi:type="dcterms:W3CDTF">2012-10-24T23:43:47Z</dcterms:created>
  <dcterms:modified xsi:type="dcterms:W3CDTF">2012-10-25T00:11:03Z</dcterms:modified>
</cp:coreProperties>
</file>