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0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158AE-34D6-4F74-8183-D61C27CDF255}" type="datetimeFigureOut">
              <a:rPr lang="en-US" smtClean="0"/>
              <a:t>10/24/2012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1CF5E-C222-4CA0-82AD-28BCABF735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158AE-34D6-4F74-8183-D61C27CDF255}" type="datetimeFigureOut">
              <a:rPr lang="en-US" smtClean="0"/>
              <a:t>10/24/2012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1CF5E-C222-4CA0-82AD-28BCABF735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158AE-34D6-4F74-8183-D61C27CDF255}" type="datetimeFigureOut">
              <a:rPr lang="en-US" smtClean="0"/>
              <a:t>10/24/2012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1CF5E-C222-4CA0-82AD-28BCABF735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158AE-34D6-4F74-8183-D61C27CDF255}" type="datetimeFigureOut">
              <a:rPr lang="en-US" smtClean="0"/>
              <a:t>10/24/2012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1CF5E-C222-4CA0-82AD-28BCABF735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158AE-34D6-4F74-8183-D61C27CDF255}" type="datetimeFigureOut">
              <a:rPr lang="en-US" smtClean="0"/>
              <a:t>10/24/2012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1CF5E-C222-4CA0-82AD-28BCABF735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158AE-34D6-4F74-8183-D61C27CDF255}" type="datetimeFigureOut">
              <a:rPr lang="en-US" smtClean="0"/>
              <a:t>10/24/2012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1CF5E-C222-4CA0-82AD-28BCABF735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158AE-34D6-4F74-8183-D61C27CDF255}" type="datetimeFigureOut">
              <a:rPr lang="en-US" smtClean="0"/>
              <a:t>10/24/2012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1CF5E-C222-4CA0-82AD-28BCABF735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158AE-34D6-4F74-8183-D61C27CDF255}" type="datetimeFigureOut">
              <a:rPr lang="en-US" smtClean="0"/>
              <a:t>10/24/2012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1CF5E-C222-4CA0-82AD-28BCABF735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158AE-34D6-4F74-8183-D61C27CDF255}" type="datetimeFigureOut">
              <a:rPr lang="en-US" smtClean="0"/>
              <a:t>10/24/2012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1CF5E-C222-4CA0-82AD-28BCABF735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158AE-34D6-4F74-8183-D61C27CDF255}" type="datetimeFigureOut">
              <a:rPr lang="en-US" smtClean="0"/>
              <a:t>10/24/2012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1CF5E-C222-4CA0-82AD-28BCABF735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158AE-34D6-4F74-8183-D61C27CDF255}" type="datetimeFigureOut">
              <a:rPr lang="en-US" smtClean="0"/>
              <a:t>10/24/2012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1CF5E-C222-4CA0-82AD-28BCABF735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1158AE-34D6-4F74-8183-D61C27CDF255}" type="datetimeFigureOut">
              <a:rPr lang="en-US" smtClean="0"/>
              <a:t>10/24/2012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1CF5E-C222-4CA0-82AD-28BCABF7350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752601"/>
            <a:ext cx="7848600" cy="184785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Strengthening the Fortress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5105400"/>
            <a:ext cx="3810000" cy="1371600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Louis G. Hulsey</a:t>
            </a:r>
          </a:p>
          <a:p>
            <a:pPr algn="l"/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October 24, 2012</a:t>
            </a:r>
          </a:p>
          <a:p>
            <a:pPr algn="l"/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Casa Grande, Arizona</a:t>
            </a:r>
            <a:endParaRPr lang="en-US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Must 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Proverbs 24:27, “Prepare thy work without, and make it fit for thyself in the field; and afterwards build </a:t>
            </a:r>
            <a:r>
              <a:rPr lang="en-US" dirty="0" err="1">
                <a:solidFill>
                  <a:schemeClr val="tx1">
                    <a:lumMod val="50000"/>
                  </a:schemeClr>
                </a:solidFill>
              </a:rPr>
              <a:t>thine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 house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.”</a:t>
            </a:r>
            <a:endParaRPr lang="en-US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 Faithful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Luke 16:10-12 LITV</a:t>
            </a:r>
          </a:p>
          <a:p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10,  “He faithful in </a:t>
            </a:r>
            <a:r>
              <a:rPr lang="en-US" i="1" dirty="0">
                <a:solidFill>
                  <a:schemeClr val="tx1">
                    <a:lumMod val="50000"/>
                  </a:schemeClr>
                </a:solidFill>
              </a:rPr>
              <a:t>the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 least is also faithful in much. And he unrighteous in the least is also unrighteous in much.”</a:t>
            </a:r>
          </a:p>
          <a:p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11,  “Then if you were not faithful in the unrighteous mammon, who will entrust the true to you?”</a:t>
            </a:r>
          </a:p>
          <a:p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12,  “And if you were not faithful in that of another, who will give to you that </a:t>
            </a:r>
            <a:r>
              <a:rPr lang="en-US" i="1" dirty="0">
                <a:solidFill>
                  <a:schemeClr val="tx1">
                    <a:lumMod val="50000"/>
                  </a:schemeClr>
                </a:solidFill>
              </a:rPr>
              <a:t>which is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 yours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?”</a:t>
            </a:r>
            <a:endParaRPr lang="en-US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Community of Believers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Living Waters Church is a community of believers.</a:t>
            </a:r>
          </a:p>
          <a:p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Our church is a community like a tiny city.</a:t>
            </a:r>
          </a:p>
          <a:p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LWC is like a tiny nation.</a:t>
            </a:r>
          </a:p>
          <a:p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We are in a real war. </a:t>
            </a:r>
          </a:p>
          <a:p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Satan is trying to destroy us from without and from within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.</a:t>
            </a:r>
            <a:endParaRPr lang="en-US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Tiny 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We can be in peace and harmony or we can have internal strife.</a:t>
            </a:r>
          </a:p>
          <a:p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What is the state of our tiny nation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?</a:t>
            </a:r>
            <a:endParaRPr lang="en-US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are our strengths?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525963"/>
          </a:xfrm>
        </p:spPr>
        <p:txBody>
          <a:bodyPr/>
          <a:lstStyle/>
          <a:p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We 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have good 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worship.</a:t>
            </a:r>
          </a:p>
          <a:p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We 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have good knowledge 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of Scripture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.</a:t>
            </a:r>
          </a:p>
          <a:p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We 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have good 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music.</a:t>
            </a:r>
          </a:p>
          <a:p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We 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have many skills and 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some resources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.</a:t>
            </a:r>
          </a:p>
          <a:p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We 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have a vision.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are our weaknesses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We 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have no money.</a:t>
            </a:r>
          </a:p>
          <a:p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Many 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of our families are poor money managers.</a:t>
            </a:r>
          </a:p>
          <a:p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We 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do not have Kingdom order in our homes?</a:t>
            </a:r>
          </a:p>
          <a:p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	Our children are receiving inferior 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	education 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and training and will not be 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	prepared 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to face the future.</a:t>
            </a:r>
          </a:p>
          <a:p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	Our children are victims of the 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	“</a:t>
            </a:r>
            <a:r>
              <a:rPr lang="en-US" dirty="0" err="1">
                <a:solidFill>
                  <a:schemeClr val="tx1">
                    <a:lumMod val="50000"/>
                  </a:schemeClr>
                </a:solidFill>
              </a:rPr>
              <a:t>dumbing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 down” of America.</a:t>
            </a:r>
          </a:p>
          <a:p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	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We 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have only some Kingdom order in our 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	church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Econom</a:t>
            </a:r>
            <a:r>
              <a:rPr lang="en-US" dirty="0"/>
              <a:t>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How about the economy of our tiny nation?</a:t>
            </a:r>
          </a:p>
          <a:p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	Our economy is in a terrible 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	condition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.</a:t>
            </a:r>
          </a:p>
          <a:p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	We are not prepared for war.</a:t>
            </a:r>
          </a:p>
          <a:p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	How can we win a war if we are 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	dependent 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on our enemy for 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	support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Must 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Things we must do to survive and overcome.</a:t>
            </a:r>
          </a:p>
          <a:p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Seek the Lord for a continued outpouring of His Holy Spirit</a:t>
            </a:r>
          </a:p>
          <a:p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Cleanse our houses and families.</a:t>
            </a:r>
          </a:p>
          <a:p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Set our homes and families in Kingdom order.</a:t>
            </a:r>
          </a:p>
          <a:p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	Have family devotions every day.</a:t>
            </a:r>
          </a:p>
          <a:p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	Protect our children from evil and train 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	them 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with all the skills we have.</a:t>
            </a:r>
          </a:p>
          <a:p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	Teach our children to be extremely 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	polite 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to each other.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Must 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Seek unity in the church.</a:t>
            </a:r>
          </a:p>
          <a:p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Teach every person to become financially self-sufficient.</a:t>
            </a:r>
          </a:p>
          <a:p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	(Just because you were poor when 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	you 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came to this church is no reason 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	to 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stay that way.)</a:t>
            </a:r>
          </a:p>
          <a:p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	We must turn our skills and assets 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	into 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money.</a:t>
            </a:r>
          </a:p>
          <a:p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	We must find needs in the world 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	that 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we have resources to meet those 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	needs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Must 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We 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must turn our time into money</a:t>
            </a:r>
          </a:p>
          <a:p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We 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must develop more streams of income.</a:t>
            </a:r>
          </a:p>
          <a:p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We 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must live within our means.</a:t>
            </a:r>
          </a:p>
          <a:p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We 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must not borrow money.</a:t>
            </a:r>
          </a:p>
          <a:p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We 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must seek to become debt free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.</a:t>
            </a:r>
          </a:p>
          <a:p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We must seek to become drug free.</a:t>
            </a:r>
            <a:endParaRPr lang="en-US" dirty="0">
              <a:solidFill>
                <a:schemeClr val="tx1">
                  <a:lumMod val="50000"/>
                </a:schemeClr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Custom 3">
      <a:dk1>
        <a:srgbClr val="660033"/>
      </a:dk1>
      <a:lt1>
        <a:srgbClr val="E0E6F5"/>
      </a:lt1>
      <a:dk2>
        <a:srgbClr val="365BB0"/>
      </a:dk2>
      <a:lt2>
        <a:srgbClr val="E0E6F5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Custom 1">
      <a:majorFont>
        <a:latin typeface="Cooper Black"/>
        <a:ea typeface=""/>
        <a:cs typeface=""/>
      </a:majorFont>
      <a:minorFont>
        <a:latin typeface="Cooper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376</Words>
  <Application>Microsoft Office PowerPoint</Application>
  <PresentationFormat>On-screen Show (4:3)</PresentationFormat>
  <Paragraphs>59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Strengthening the Fortress</vt:lpstr>
      <vt:lpstr>A Community of Believers</vt:lpstr>
      <vt:lpstr>A Tiny Nation</vt:lpstr>
      <vt:lpstr>What are our strengths?</vt:lpstr>
      <vt:lpstr>What are our weaknesses?</vt:lpstr>
      <vt:lpstr>Our Economy</vt:lpstr>
      <vt:lpstr>What We Must Do</vt:lpstr>
      <vt:lpstr>What We Must Do</vt:lpstr>
      <vt:lpstr>What We Must Do</vt:lpstr>
      <vt:lpstr>What We Must Do</vt:lpstr>
      <vt:lpstr>Be Faithful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Louis G. Hulsey</dc:creator>
  <cp:lastModifiedBy>Louis G. Hulsey</cp:lastModifiedBy>
  <cp:revision>5</cp:revision>
  <dcterms:created xsi:type="dcterms:W3CDTF">2012-10-24T23:43:47Z</dcterms:created>
  <dcterms:modified xsi:type="dcterms:W3CDTF">2012-10-25T00:11:03Z</dcterms:modified>
</cp:coreProperties>
</file>