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5F282F-D4A9-4AEB-B548-01BFC676A6D0}" type="datetimeFigureOut">
              <a:rPr lang="en-US" smtClean="0"/>
              <a:pPr/>
              <a:t>6/17/2012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E6580C0-25B3-485C-A378-2D89BA949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638800"/>
            <a:ext cx="3048000" cy="81915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b="1" dirty="0" smtClean="0"/>
              <a:t>Louis G. Hulsey</a:t>
            </a:r>
          </a:p>
          <a:p>
            <a:pPr algn="l"/>
            <a:r>
              <a:rPr lang="en-US" b="1" dirty="0" smtClean="0"/>
              <a:t>June 17, 2012</a:t>
            </a:r>
          </a:p>
          <a:p>
            <a:pPr algn="l"/>
            <a:r>
              <a:rPr lang="en-US" b="1" dirty="0" smtClean="0"/>
              <a:t>Casa Grande, Arizona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0"/>
            <a:ext cx="68580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Sons Like The Father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Fathers Like Abraham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oper Black" pitchFamily="18" charset="0"/>
              </a:rPr>
              <a:t>Genesis 18:17-19,  “And the LORD said, Shall I hide from Abraham that thing which I do;  18,  Seeing that Abraham shall surely become a great and mighty nation, and all the nations of the earth shall be blessed in him?  19,  For I know him, that </a:t>
            </a:r>
            <a:r>
              <a:rPr lang="en-US" u="sng" dirty="0" smtClean="0">
                <a:latin typeface="Cooper Black" pitchFamily="18" charset="0"/>
              </a:rPr>
              <a:t>he will command his children and his household after him, and they shall keep the way of the LORD, to do justice and judgment; that the LORD may bring upon Abraham that which he hath spoken of him</a:t>
            </a:r>
            <a:r>
              <a:rPr lang="en-US" dirty="0" smtClean="0">
                <a:latin typeface="Cooper Black" pitchFamily="18" charset="0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Fathers Like Abraham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Teach and demonstrate to your children that you love them, and that everything you do is for their good.</a:t>
            </a:r>
          </a:p>
          <a:p>
            <a:r>
              <a:rPr lang="en-US" sz="3200" dirty="0" smtClean="0">
                <a:latin typeface="Cooper Black" pitchFamily="18" charset="0"/>
              </a:rPr>
              <a:t>Allow your children to make mistakes.  Don’t punish their mistakes or they will be afraid to try anything new.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Fathers Like Abraham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Fathers, be as trustworthy as Abraham.</a:t>
            </a:r>
          </a:p>
          <a:p>
            <a:r>
              <a:rPr lang="en-US" sz="3200" dirty="0" smtClean="0">
                <a:latin typeface="Cooper Black" pitchFamily="18" charset="0"/>
              </a:rPr>
              <a:t>Give your children as much freedom as you can trust them with, but provide them the protection of rules of conduct.</a:t>
            </a:r>
          </a:p>
          <a:p>
            <a:r>
              <a:rPr lang="en-US" sz="3200" dirty="0" smtClean="0">
                <a:latin typeface="Cooper Black" pitchFamily="18" charset="0"/>
              </a:rPr>
              <a:t>Jesus must have had a lot of freedom for his parents not to miss Him for three days.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Fathers Like Abraham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oper Black" pitchFamily="18" charset="0"/>
              </a:rPr>
              <a:t>Allow your children to make decisions and face the consequences of those decisions unless it is a life or death situation.</a:t>
            </a:r>
          </a:p>
          <a:p>
            <a:r>
              <a:rPr lang="en-US" sz="3200" dirty="0" smtClean="0">
                <a:latin typeface="Cooper Black" pitchFamily="18" charset="0"/>
              </a:rPr>
              <a:t>Give your children unconditional love.  They may be afraid your correction but never doubt your love.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Do Kids Like Youth Camp?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My theory is this:   </a:t>
            </a:r>
          </a:p>
          <a:p>
            <a:r>
              <a:rPr lang="en-US" sz="3200" dirty="0" smtClean="0">
                <a:latin typeface="Cooper Black" pitchFamily="18" charset="0"/>
              </a:rPr>
              <a:t>They have freedom to explore new surroundings.</a:t>
            </a:r>
          </a:p>
          <a:p>
            <a:r>
              <a:rPr lang="en-US" sz="3200" dirty="0" smtClean="0">
                <a:latin typeface="Cooper Black" pitchFamily="18" charset="0"/>
              </a:rPr>
              <a:t>They enjoy their friends.</a:t>
            </a:r>
          </a:p>
          <a:p>
            <a:r>
              <a:rPr lang="en-US" sz="3200" dirty="0" smtClean="0">
                <a:latin typeface="Cooper Black" pitchFamily="18" charset="0"/>
              </a:rPr>
              <a:t>They enjoy the protection and structure given by their counselors.</a:t>
            </a:r>
          </a:p>
          <a:p>
            <a:r>
              <a:rPr lang="en-US" sz="3200" dirty="0" smtClean="0">
                <a:latin typeface="Cooper Black" pitchFamily="18" charset="0"/>
              </a:rPr>
              <a:t>They enjoy the activities and worship.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Do Kids Like Youth Camp?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ooper Black" pitchFamily="18" charset="0"/>
              </a:rPr>
              <a:t>What can we provide our children at home that they like about youth camp?</a:t>
            </a:r>
          </a:p>
          <a:p>
            <a:r>
              <a:rPr lang="en-US" sz="2800" b="1" dirty="0" smtClean="0">
                <a:latin typeface="Cooper Black" pitchFamily="18" charset="0"/>
              </a:rPr>
              <a:t>Share meals without TV</a:t>
            </a:r>
          </a:p>
          <a:p>
            <a:r>
              <a:rPr lang="en-US" sz="2800" b="1" dirty="0" smtClean="0">
                <a:latin typeface="Cooper Black" pitchFamily="18" charset="0"/>
              </a:rPr>
              <a:t>Structured family time for listening</a:t>
            </a:r>
          </a:p>
          <a:p>
            <a:r>
              <a:rPr lang="en-US" sz="2800" b="1" dirty="0" smtClean="0">
                <a:latin typeface="Cooper Black" pitchFamily="18" charset="0"/>
              </a:rPr>
              <a:t>Family  devotions with worship and prayer</a:t>
            </a:r>
          </a:p>
          <a:p>
            <a:r>
              <a:rPr lang="en-US" sz="2800" b="1" dirty="0" smtClean="0">
                <a:latin typeface="Cooper Black" pitchFamily="18" charset="0"/>
              </a:rPr>
              <a:t>Time to work together, such as family projects or regular chores</a:t>
            </a:r>
          </a:p>
          <a:p>
            <a:r>
              <a:rPr lang="en-US" sz="2800" b="1" dirty="0" smtClean="0">
                <a:latin typeface="Cooper Black" pitchFamily="18" charset="0"/>
              </a:rPr>
              <a:t>Time to play together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Jesus Loved The Father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Everything that Jesus did was to please the Father.</a:t>
            </a:r>
          </a:p>
          <a:p>
            <a:r>
              <a:rPr lang="en-US" sz="3200" dirty="0" smtClean="0">
                <a:latin typeface="Cooper Black" pitchFamily="18" charset="0"/>
              </a:rPr>
              <a:t>Jesus had absolute confidence in the Father.</a:t>
            </a:r>
          </a:p>
          <a:p>
            <a:r>
              <a:rPr lang="en-US" sz="3200" dirty="0" smtClean="0">
                <a:latin typeface="Cooper Black" pitchFamily="18" charset="0"/>
              </a:rPr>
              <a:t>He knew that the Father loved Him.</a:t>
            </a:r>
          </a:p>
          <a:p>
            <a:r>
              <a:rPr lang="en-US" sz="3200" dirty="0" smtClean="0">
                <a:latin typeface="Cooper Black" pitchFamily="18" charset="0"/>
              </a:rPr>
              <a:t>He knew that if He lay down His life the Father would raise Him up again.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b="1" dirty="0" smtClean="0"/>
              <a:t>Jesus Loved the Father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4572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He had confidently told His disciples about His coming death and resurrection many times.</a:t>
            </a:r>
          </a:p>
          <a:p>
            <a:r>
              <a:rPr lang="en-US" sz="3200" dirty="0" smtClean="0">
                <a:latin typeface="Cooper Black" pitchFamily="18" charset="0"/>
              </a:rPr>
              <a:t>On the cross Jesus cried out to the Father.</a:t>
            </a:r>
          </a:p>
          <a:p>
            <a:r>
              <a:rPr lang="en-US" sz="3200" dirty="0" smtClean="0">
                <a:latin typeface="Cooper Black" pitchFamily="18" charset="0"/>
              </a:rPr>
              <a:t>Matthew 27:46,  “And about the ninth hour Jesus cried with a loud voice, saying, Eli, Eli, lama </a:t>
            </a:r>
            <a:r>
              <a:rPr lang="en-US" sz="3200" dirty="0" err="1" smtClean="0">
                <a:latin typeface="Cooper Black" pitchFamily="18" charset="0"/>
              </a:rPr>
              <a:t>sabachthani</a:t>
            </a:r>
            <a:r>
              <a:rPr lang="en-US" sz="3200" dirty="0" smtClean="0">
                <a:latin typeface="Cooper Black" pitchFamily="18" charset="0"/>
              </a:rPr>
              <a:t>? that is to say, My God, my God, why hast thou forsaken me?”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b="1" dirty="0" smtClean="0"/>
              <a:t>Our 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Cooper Black" pitchFamily="18" charset="0"/>
              </a:rPr>
              <a:t>We have the examples of the faithfulness of our Heavenly Father and the obedience of the Son.</a:t>
            </a:r>
          </a:p>
          <a:p>
            <a:r>
              <a:rPr lang="en-US" dirty="0" smtClean="0">
                <a:latin typeface="Cooper Black" pitchFamily="18" charset="0"/>
              </a:rPr>
              <a:t>The Father has highly exalted the Son because of His obedience.</a:t>
            </a:r>
          </a:p>
          <a:p>
            <a:r>
              <a:rPr lang="en-US" dirty="0" smtClean="0">
                <a:latin typeface="Cooper Black" pitchFamily="18" charset="0"/>
              </a:rPr>
              <a:t>Philippians 2:5-7</a:t>
            </a:r>
          </a:p>
          <a:p>
            <a:r>
              <a:rPr lang="en-US" dirty="0" smtClean="0">
                <a:latin typeface="Cooper Black" pitchFamily="18" charset="0"/>
              </a:rPr>
              <a:t>5,  “Let this mind be in you, which was also in Christ Jesus:</a:t>
            </a:r>
          </a:p>
          <a:p>
            <a:r>
              <a:rPr lang="en-US" dirty="0" smtClean="0">
                <a:latin typeface="Cooper Black" pitchFamily="18" charset="0"/>
              </a:rPr>
              <a:t>6,  Who, being in the form of God, thought it not robbery to be equal with God:</a:t>
            </a:r>
          </a:p>
          <a:p>
            <a:r>
              <a:rPr lang="en-US" dirty="0" smtClean="0">
                <a:latin typeface="Cooper Black" pitchFamily="18" charset="0"/>
              </a:rPr>
              <a:t>7,  But made himself of no reputation, and took upon him the form of a servant, and was made in the likeness of men: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b="1" dirty="0" smtClean="0"/>
              <a:t>Our 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7772400" cy="48768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oper Black" pitchFamily="18" charset="0"/>
              </a:rPr>
              <a:t>Philippians 2:5-12</a:t>
            </a:r>
          </a:p>
          <a:p>
            <a:r>
              <a:rPr lang="en-US" sz="2800" dirty="0" smtClean="0">
                <a:latin typeface="Cooper Black" pitchFamily="18" charset="0"/>
              </a:rPr>
              <a:t>8,  And being found in fashion as a man, he humbled himself, and became obedient unto death, even the death of the cross.</a:t>
            </a:r>
          </a:p>
          <a:p>
            <a:r>
              <a:rPr lang="en-US" sz="2800" dirty="0" smtClean="0">
                <a:latin typeface="Cooper Black" pitchFamily="18" charset="0"/>
              </a:rPr>
              <a:t>9,  Wherefore </a:t>
            </a:r>
            <a:r>
              <a:rPr lang="en-US" sz="2800" u="sng" dirty="0" smtClean="0">
                <a:latin typeface="Cooper Black" pitchFamily="18" charset="0"/>
              </a:rPr>
              <a:t>God also hath highly exalted him, and given him a name which is above every name:</a:t>
            </a:r>
            <a:endParaRPr lang="en-US" sz="2800" dirty="0" smtClean="0">
              <a:latin typeface="Cooper Black" pitchFamily="18" charset="0"/>
            </a:endParaRPr>
          </a:p>
          <a:p>
            <a:r>
              <a:rPr lang="en-US" sz="2800" dirty="0" smtClean="0">
                <a:latin typeface="Cooper Black" pitchFamily="18" charset="0"/>
              </a:rPr>
              <a:t>10,  That at the name of Jesus every knee should bow, of </a:t>
            </a:r>
            <a:r>
              <a:rPr lang="en-US" sz="2800" i="1" dirty="0" smtClean="0">
                <a:latin typeface="Cooper Black" pitchFamily="18" charset="0"/>
              </a:rPr>
              <a:t>things</a:t>
            </a:r>
            <a:r>
              <a:rPr lang="en-US" sz="2800" dirty="0" smtClean="0">
                <a:latin typeface="Cooper Black" pitchFamily="18" charset="0"/>
              </a:rPr>
              <a:t> in heaven, and </a:t>
            </a:r>
            <a:r>
              <a:rPr lang="en-US" sz="2800" i="1" dirty="0" smtClean="0">
                <a:latin typeface="Cooper Black" pitchFamily="18" charset="0"/>
              </a:rPr>
              <a:t>things</a:t>
            </a:r>
            <a:r>
              <a:rPr lang="en-US" sz="2800" dirty="0" smtClean="0">
                <a:latin typeface="Cooper Black" pitchFamily="18" charset="0"/>
              </a:rPr>
              <a:t> in earth, and </a:t>
            </a:r>
            <a:r>
              <a:rPr lang="en-US" sz="2800" i="1" dirty="0" smtClean="0">
                <a:latin typeface="Cooper Black" pitchFamily="18" charset="0"/>
              </a:rPr>
              <a:t>things</a:t>
            </a:r>
            <a:r>
              <a:rPr lang="en-US" sz="2800" dirty="0" smtClean="0">
                <a:latin typeface="Cooper Black" pitchFamily="18" charset="0"/>
              </a:rPr>
              <a:t> under the earth;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b="1" dirty="0" smtClean="0"/>
              <a:t>Honor Thy Father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77724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>
                <a:latin typeface="Cooper Black" pitchFamily="18" charset="0"/>
              </a:rPr>
              <a:t>The fifth commandment is Exodus 20:12,  “</a:t>
            </a:r>
            <a:r>
              <a:rPr lang="en-US" sz="3200" b="1" dirty="0" err="1" smtClean="0">
                <a:latin typeface="Cooper Black" pitchFamily="18" charset="0"/>
              </a:rPr>
              <a:t>Honour</a:t>
            </a:r>
            <a:r>
              <a:rPr lang="en-US" sz="3200" b="1" dirty="0" smtClean="0">
                <a:latin typeface="Cooper Black" pitchFamily="18" charset="0"/>
              </a:rPr>
              <a:t> thy father and thy mother: that thy days may be long upon the land which the LORD thy God </a:t>
            </a:r>
            <a:r>
              <a:rPr lang="en-US" sz="3200" b="1" dirty="0" err="1" smtClean="0">
                <a:latin typeface="Cooper Black" pitchFamily="18" charset="0"/>
              </a:rPr>
              <a:t>giveth</a:t>
            </a:r>
            <a:r>
              <a:rPr lang="en-US" sz="3200" b="1" dirty="0" smtClean="0">
                <a:latin typeface="Cooper Black" pitchFamily="18" charset="0"/>
              </a:rPr>
              <a:t> thee.”</a:t>
            </a:r>
          </a:p>
          <a:p>
            <a:r>
              <a:rPr lang="en-US" sz="3200" dirty="0" smtClean="0">
                <a:latin typeface="Cooper Black" pitchFamily="18" charset="0"/>
              </a:rPr>
              <a:t>Ephesians 6:1-3,  “Children, obey your parents in the Lord: for this is right.  2,  </a:t>
            </a:r>
            <a:r>
              <a:rPr lang="en-US" sz="3200" dirty="0" err="1" smtClean="0">
                <a:latin typeface="Cooper Black" pitchFamily="18" charset="0"/>
              </a:rPr>
              <a:t>Honour</a:t>
            </a:r>
            <a:r>
              <a:rPr lang="en-US" sz="3200" dirty="0" smtClean="0">
                <a:latin typeface="Cooper Black" pitchFamily="18" charset="0"/>
              </a:rPr>
              <a:t> thy father and mother; (which is the first commandment with promise;)  3,  That it may be well with thee, and thou </a:t>
            </a:r>
            <a:r>
              <a:rPr lang="en-US" sz="3200" dirty="0" err="1" smtClean="0">
                <a:latin typeface="Cooper Black" pitchFamily="18" charset="0"/>
              </a:rPr>
              <a:t>mayest</a:t>
            </a:r>
            <a:r>
              <a:rPr lang="en-US" sz="3200" dirty="0" smtClean="0">
                <a:latin typeface="Cooper Black" pitchFamily="18" charset="0"/>
              </a:rPr>
              <a:t> live long on the earth.”</a:t>
            </a:r>
            <a:endParaRPr lang="en-US" sz="3200" b="1" dirty="0" smtClean="0">
              <a:latin typeface="Cooper Black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11,  And </a:t>
            </a:r>
            <a:r>
              <a:rPr lang="en-US" sz="3200" i="1" dirty="0" smtClean="0">
                <a:latin typeface="Cooper Black" pitchFamily="18" charset="0"/>
              </a:rPr>
              <a:t>that</a:t>
            </a:r>
            <a:r>
              <a:rPr lang="en-US" sz="3200" dirty="0" smtClean="0">
                <a:latin typeface="Cooper Black" pitchFamily="18" charset="0"/>
              </a:rPr>
              <a:t> every tongue should confess that Jesus Christ </a:t>
            </a:r>
            <a:r>
              <a:rPr lang="en-US" sz="3200" i="1" dirty="0" smtClean="0">
                <a:latin typeface="Cooper Black" pitchFamily="18" charset="0"/>
              </a:rPr>
              <a:t>is</a:t>
            </a:r>
            <a:r>
              <a:rPr lang="en-US" sz="3200" dirty="0" smtClean="0">
                <a:latin typeface="Cooper Black" pitchFamily="18" charset="0"/>
              </a:rPr>
              <a:t> Lord, to the glory of God the Father.</a:t>
            </a:r>
          </a:p>
          <a:p>
            <a:r>
              <a:rPr lang="en-US" sz="3200" dirty="0" smtClean="0">
                <a:latin typeface="Cooper Black" pitchFamily="18" charset="0"/>
              </a:rPr>
              <a:t>12,  Wherefore, my beloved, as ye have always obeyed, not as in my presence only, but now much more in my absence, work out your own salvation with fear and trembling.”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We want to be fathers like our Heavenly Father.</a:t>
            </a:r>
          </a:p>
          <a:p>
            <a:r>
              <a:rPr lang="en-US" sz="3200" dirty="0" smtClean="0">
                <a:latin typeface="Cooper Black" pitchFamily="18" charset="0"/>
              </a:rPr>
              <a:t>We want to be sons like Isaac and Jesus.</a:t>
            </a:r>
          </a:p>
          <a:p>
            <a:r>
              <a:rPr lang="en-US" sz="3200" dirty="0" smtClean="0">
                <a:latin typeface="Cooper Black" pitchFamily="18" charset="0"/>
              </a:rPr>
              <a:t>We want to be sons in the image our Heavenly Father.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Honor Thy Children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b="1" dirty="0" smtClean="0">
                <a:latin typeface="Cooper Black" pitchFamily="18" charset="0"/>
              </a:rPr>
              <a:t>Ephesians 6:4,  “And, ye fathers [and mothers], provoke not your children to wrath: but bring them up in the nurture and admonition of the Lord.”</a:t>
            </a:r>
          </a:p>
          <a:p>
            <a:r>
              <a:rPr lang="en-US" sz="3200" dirty="0" smtClean="0">
                <a:latin typeface="Cooper Black" pitchFamily="18" charset="0"/>
              </a:rPr>
              <a:t>We have two admonitions here:  one for children, and one for parents.</a:t>
            </a:r>
          </a:p>
          <a:p>
            <a:endParaRPr lang="en-US" sz="2800" b="1" dirty="0" smtClean="0">
              <a:latin typeface="Cooper Black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Admonitions To Parents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oper Black" pitchFamily="18" charset="0"/>
              </a:rPr>
              <a:t>Don’t promise and not fulfill your promise.  This undermines your children’s sense of value, destroys their confidence in you, and justifies their rebellion.</a:t>
            </a:r>
          </a:p>
          <a:p>
            <a:r>
              <a:rPr lang="en-US" sz="3200" dirty="0" smtClean="0">
                <a:latin typeface="Cooper Black" pitchFamily="18" charset="0"/>
              </a:rPr>
              <a:t>Don’t be a hypocrite and inconsistent before your children.  They will do as you do.</a:t>
            </a:r>
          </a:p>
          <a:p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Admonitions To Parents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Don’t lie to your children or in front of your children.  They will distrust you.</a:t>
            </a:r>
          </a:p>
          <a:p>
            <a:r>
              <a:rPr lang="en-US" sz="3200" dirty="0" smtClean="0">
                <a:latin typeface="Cooper Black" pitchFamily="18" charset="0"/>
              </a:rPr>
              <a:t>Don’t over-control your children so that they resent you.</a:t>
            </a:r>
          </a:p>
          <a:p>
            <a:r>
              <a:rPr lang="en-US" sz="3200" dirty="0" smtClean="0">
                <a:latin typeface="Cooper Black" pitchFamily="18" charset="0"/>
              </a:rPr>
              <a:t>Bless your children as much and as often as you can.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Isaac On The Altar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oper Black" pitchFamily="18" charset="0"/>
              </a:rPr>
              <a:t>Genesis 22:6-7</a:t>
            </a:r>
          </a:p>
          <a:p>
            <a:r>
              <a:rPr lang="en-US" b="1" dirty="0" smtClean="0">
                <a:latin typeface="Cooper Black" pitchFamily="18" charset="0"/>
              </a:rPr>
              <a:t>6,  And Abraham took the wood of the burnt offering, and laid </a:t>
            </a:r>
            <a:r>
              <a:rPr lang="en-US" b="1" i="1" dirty="0" smtClean="0">
                <a:latin typeface="Cooper Black" pitchFamily="18" charset="0"/>
              </a:rPr>
              <a:t>it upon Isaac his son; and he took the fire in his hand, and a knife; and they went both of them together.</a:t>
            </a:r>
          </a:p>
          <a:p>
            <a:r>
              <a:rPr lang="en-US" b="1" dirty="0" smtClean="0">
                <a:latin typeface="Cooper Black" pitchFamily="18" charset="0"/>
              </a:rPr>
              <a:t>7,  And Isaac </a:t>
            </a:r>
            <a:r>
              <a:rPr lang="en-US" b="1" dirty="0" err="1" smtClean="0">
                <a:latin typeface="Cooper Black" pitchFamily="18" charset="0"/>
              </a:rPr>
              <a:t>spake</a:t>
            </a:r>
            <a:r>
              <a:rPr lang="en-US" b="1" dirty="0" smtClean="0">
                <a:latin typeface="Cooper Black" pitchFamily="18" charset="0"/>
              </a:rPr>
              <a:t> unto Abraham his father, and said, My father: and he said, Here </a:t>
            </a:r>
            <a:r>
              <a:rPr lang="en-US" b="1" i="1" dirty="0" smtClean="0">
                <a:latin typeface="Cooper Black" pitchFamily="18" charset="0"/>
              </a:rPr>
              <a:t>am I, my son. And he said, Behold the fire and the wood: but where is the lamb for a burnt offering?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Isaac On The Altar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 smtClean="0">
                <a:latin typeface="Cooper Black" pitchFamily="18" charset="0"/>
              </a:rPr>
              <a:t>Genesis 22:8-9</a:t>
            </a:r>
          </a:p>
          <a:p>
            <a:r>
              <a:rPr lang="en-US" sz="2800" b="1" dirty="0" smtClean="0">
                <a:latin typeface="Cooper Black" pitchFamily="18" charset="0"/>
              </a:rPr>
              <a:t>8,  And Abraham said, My son, God will provide himself a lamb for a burnt offering: so they went both of them together.</a:t>
            </a:r>
          </a:p>
          <a:p>
            <a:r>
              <a:rPr lang="en-US" sz="2800" b="1" dirty="0" smtClean="0">
                <a:latin typeface="Cooper Black" pitchFamily="18" charset="0"/>
              </a:rPr>
              <a:t>9,  And they came to the place which God had told him of; and Abraham built an altar there, and laid the wood in order, and bound Isaac his son, and laid him on the altar upon the wood.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Admonitions To Children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What did Isaac think about his father as he lay tied on the altar?</a:t>
            </a:r>
          </a:p>
          <a:p>
            <a:r>
              <a:rPr lang="en-US" sz="3200" dirty="0" smtClean="0">
                <a:latin typeface="Cooper Black" pitchFamily="18" charset="0"/>
              </a:rPr>
              <a:t>Isaac knew that his father loved him, that he was the delight of his father.</a:t>
            </a:r>
          </a:p>
          <a:p>
            <a:r>
              <a:rPr lang="en-US" sz="3200" dirty="0" smtClean="0">
                <a:latin typeface="Cooper Black" pitchFamily="18" charset="0"/>
              </a:rPr>
              <a:t>He knew that his father would only do him good and not evil.</a:t>
            </a:r>
          </a:p>
          <a:p>
            <a:r>
              <a:rPr lang="en-US" sz="3200" dirty="0" smtClean="0">
                <a:latin typeface="Cooper Black" pitchFamily="18" charset="0"/>
              </a:rPr>
              <a:t>Isaac had absolute confidence in his father.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Isaac On The Altar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>
                <a:latin typeface="Cooper Black" pitchFamily="18" charset="0"/>
              </a:rPr>
              <a:t>Isaac’s delight was to do his father’s will.</a:t>
            </a:r>
          </a:p>
          <a:p>
            <a:r>
              <a:rPr lang="en-US" sz="3200" dirty="0" smtClean="0">
                <a:latin typeface="Cooper Black" pitchFamily="18" charset="0"/>
              </a:rPr>
              <a:t>He wanted to please his father even to the point of death.</a:t>
            </a:r>
          </a:p>
          <a:p>
            <a:r>
              <a:rPr lang="en-US" sz="3200" dirty="0" smtClean="0">
                <a:latin typeface="Cooper Black" pitchFamily="18" charset="0"/>
              </a:rPr>
              <a:t>He must have believed in life after death, in the resurrection, or both.</a:t>
            </a:r>
          </a:p>
          <a:p>
            <a:r>
              <a:rPr lang="en-US" sz="3200" dirty="0" smtClean="0">
                <a:latin typeface="Cooper Black" pitchFamily="18" charset="0"/>
              </a:rPr>
              <a:t>What would be your response if your father did that to you?  Do you trust your father?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621</TotalTime>
  <Words>1269</Words>
  <Application>Microsoft Office PowerPoint</Application>
  <PresentationFormat>On-screen Show (4:3)</PresentationFormat>
  <Paragraphs>88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Equity</vt:lpstr>
      <vt:lpstr>Sons Like The Father</vt:lpstr>
      <vt:lpstr>Honor Thy Father</vt:lpstr>
      <vt:lpstr>Honor Thy Children</vt:lpstr>
      <vt:lpstr>Admonitions To Parents</vt:lpstr>
      <vt:lpstr>Admonitions To Parents</vt:lpstr>
      <vt:lpstr>Isaac On The Altar</vt:lpstr>
      <vt:lpstr>Isaac On The Altar</vt:lpstr>
      <vt:lpstr>Admonitions To Children</vt:lpstr>
      <vt:lpstr>Isaac On The Altar</vt:lpstr>
      <vt:lpstr>Fathers Like Abraham</vt:lpstr>
      <vt:lpstr>Fathers Like Abraham</vt:lpstr>
      <vt:lpstr>Fathers Like Abraham</vt:lpstr>
      <vt:lpstr>Fathers Like Abraham</vt:lpstr>
      <vt:lpstr>Why Do Kids Like Youth Camp?</vt:lpstr>
      <vt:lpstr>Why Do Kids Like Youth Camp?</vt:lpstr>
      <vt:lpstr>Jesus Loved The Father</vt:lpstr>
      <vt:lpstr>Jesus Loved the Father</vt:lpstr>
      <vt:lpstr>Our Examples</vt:lpstr>
      <vt:lpstr>Our Examples</vt:lpstr>
      <vt:lpstr>Our Examples</vt:lpstr>
      <vt:lpstr>Our Goals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Sons Like The Father</dc:title>
  <dc:creator>Louis G. Hulsey</dc:creator>
  <cp:lastModifiedBy>Louis G. Hulsey</cp:lastModifiedBy>
  <cp:revision>18</cp:revision>
  <dcterms:created xsi:type="dcterms:W3CDTF">2012-06-17T03:20:15Z</dcterms:created>
  <dcterms:modified xsi:type="dcterms:W3CDTF">2012-06-17T13:55:46Z</dcterms:modified>
</cp:coreProperties>
</file>