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9A9A36-163C-4CD6-84BB-EC939893D06C}" type="datetimeFigureOut">
              <a:rPr lang="en-US" smtClean="0"/>
              <a:t>10/10/2012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6B401-956A-4C53-A2C5-438A631042D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9A9A36-163C-4CD6-84BB-EC939893D06C}" type="datetimeFigureOut">
              <a:rPr lang="en-US" smtClean="0"/>
              <a:t>10/10/2012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6B401-956A-4C53-A2C5-438A631042D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9A9A36-163C-4CD6-84BB-EC939893D06C}" type="datetimeFigureOut">
              <a:rPr lang="en-US" smtClean="0"/>
              <a:t>10/10/2012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6B401-956A-4C53-A2C5-438A631042D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9A9A36-163C-4CD6-84BB-EC939893D06C}" type="datetimeFigureOut">
              <a:rPr lang="en-US" smtClean="0"/>
              <a:t>10/10/2012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6B401-956A-4C53-A2C5-438A631042D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9A9A36-163C-4CD6-84BB-EC939893D06C}" type="datetimeFigureOut">
              <a:rPr lang="en-US" smtClean="0"/>
              <a:t>10/10/2012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6B401-956A-4C53-A2C5-438A631042D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9A9A36-163C-4CD6-84BB-EC939893D06C}" type="datetimeFigureOut">
              <a:rPr lang="en-US" smtClean="0"/>
              <a:t>10/10/2012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56B401-956A-4C53-A2C5-438A631042D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9A9A36-163C-4CD6-84BB-EC939893D06C}" type="datetimeFigureOut">
              <a:rPr lang="en-US" smtClean="0"/>
              <a:t>10/10/2012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56B401-956A-4C53-A2C5-438A631042D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9A9A36-163C-4CD6-84BB-EC939893D06C}" type="datetimeFigureOut">
              <a:rPr lang="en-US" smtClean="0"/>
              <a:t>10/10/2012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56B401-956A-4C53-A2C5-438A631042D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9A9A36-163C-4CD6-84BB-EC939893D06C}" type="datetimeFigureOut">
              <a:rPr lang="en-US" smtClean="0"/>
              <a:t>10/10/2012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56B401-956A-4C53-A2C5-438A631042D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9A9A36-163C-4CD6-84BB-EC939893D06C}" type="datetimeFigureOut">
              <a:rPr lang="en-US" smtClean="0"/>
              <a:t>10/10/2012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56B401-956A-4C53-A2C5-438A631042D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9A9A36-163C-4CD6-84BB-EC939893D06C}" type="datetimeFigureOut">
              <a:rPr lang="en-US" smtClean="0"/>
              <a:t>10/10/2012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56B401-956A-4C53-A2C5-438A631042D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9A9A36-163C-4CD6-84BB-EC939893D06C}" type="datetimeFigureOut">
              <a:rPr lang="en-US" smtClean="0"/>
              <a:t>10/10/2012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56B401-956A-4C53-A2C5-438A631042D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Seeing the Person Within</a:t>
            </a:r>
            <a:r>
              <a:rPr lang="en-US" dirty="0"/>
              <a:t/>
            </a:r>
            <a:br>
              <a:rPr lang="en-US" dirty="0"/>
            </a:br>
            <a:endParaRPr lang="en-US" dirty="0"/>
          </a:p>
        </p:txBody>
      </p:sp>
      <p:sp>
        <p:nvSpPr>
          <p:cNvPr id="3" name="Subtitle 2"/>
          <p:cNvSpPr>
            <a:spLocks noGrp="1"/>
          </p:cNvSpPr>
          <p:nvPr>
            <p:ph type="subTitle" idx="1"/>
          </p:nvPr>
        </p:nvSpPr>
        <p:spPr>
          <a:xfrm>
            <a:off x="152400" y="5257800"/>
            <a:ext cx="3505200" cy="1371600"/>
          </a:xfrm>
        </p:spPr>
        <p:txBody>
          <a:bodyPr>
            <a:normAutofit/>
          </a:bodyPr>
          <a:lstStyle/>
          <a:p>
            <a:pPr algn="l"/>
            <a:r>
              <a:rPr lang="en-US" sz="2200" dirty="0" smtClean="0">
                <a:solidFill>
                  <a:schemeClr val="accent2">
                    <a:lumMod val="50000"/>
                  </a:schemeClr>
                </a:solidFill>
              </a:rPr>
              <a:t>Louis G. Hulsey</a:t>
            </a:r>
          </a:p>
          <a:p>
            <a:pPr algn="l"/>
            <a:r>
              <a:rPr lang="en-US" sz="2200" dirty="0" smtClean="0">
                <a:solidFill>
                  <a:schemeClr val="accent2">
                    <a:lumMod val="50000"/>
                  </a:schemeClr>
                </a:solidFill>
              </a:rPr>
              <a:t>October 10, 2012</a:t>
            </a:r>
            <a:r>
              <a:rPr lang="en-US" sz="2200" dirty="0">
                <a:solidFill>
                  <a:schemeClr val="accent2">
                    <a:lumMod val="50000"/>
                  </a:schemeClr>
                </a:solidFill>
              </a:rPr>
              <a:t/>
            </a:r>
            <a:br>
              <a:rPr lang="en-US" sz="2200" dirty="0">
                <a:solidFill>
                  <a:schemeClr val="accent2">
                    <a:lumMod val="50000"/>
                  </a:schemeClr>
                </a:solidFill>
              </a:rPr>
            </a:br>
            <a:r>
              <a:rPr lang="en-US" sz="2200" dirty="0" smtClean="0">
                <a:solidFill>
                  <a:schemeClr val="accent2">
                    <a:lumMod val="50000"/>
                  </a:schemeClr>
                </a:solidFill>
              </a:rPr>
              <a:t>Casa Grande, Arizona</a:t>
            </a:r>
          </a:p>
          <a:p>
            <a:pPr algn="l"/>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James </a:t>
            </a:r>
            <a:r>
              <a:rPr lang="en-US" dirty="0" smtClean="0"/>
              <a:t>1:22-23, LITV</a:t>
            </a:r>
            <a:endParaRPr lang="en-US" dirty="0"/>
          </a:p>
        </p:txBody>
      </p:sp>
      <p:sp>
        <p:nvSpPr>
          <p:cNvPr id="3" name="Content Placeholder 2"/>
          <p:cNvSpPr>
            <a:spLocks noGrp="1"/>
          </p:cNvSpPr>
          <p:nvPr>
            <p:ph idx="1"/>
          </p:nvPr>
        </p:nvSpPr>
        <p:spPr/>
        <p:txBody>
          <a:bodyPr/>
          <a:lstStyle/>
          <a:p>
            <a:r>
              <a:rPr lang="en-US" dirty="0"/>
              <a:t>22,  “But become doers of </a:t>
            </a:r>
            <a:r>
              <a:rPr lang="en-US" i="1" dirty="0"/>
              <a:t>the</a:t>
            </a:r>
            <a:r>
              <a:rPr lang="en-US" dirty="0"/>
              <a:t> Word, and not hearers only, deceiving yourselves.”</a:t>
            </a:r>
          </a:p>
          <a:p>
            <a:r>
              <a:rPr lang="en-US" dirty="0"/>
              <a:t>23,  “Because if anyone </a:t>
            </a:r>
            <a:r>
              <a:rPr lang="en-US" i="1" dirty="0"/>
              <a:t>is</a:t>
            </a:r>
            <a:r>
              <a:rPr lang="en-US" dirty="0"/>
              <a:t> a hearer of </a:t>
            </a:r>
            <a:r>
              <a:rPr lang="en-US" i="1" dirty="0"/>
              <a:t>the</a:t>
            </a:r>
            <a:r>
              <a:rPr lang="en-US" dirty="0"/>
              <a:t> Word, and not a doer, this one is like a man studying his natural face in a mirror</a:t>
            </a:r>
            <a:r>
              <a:rPr lang="en-US"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James 1:24-25, LITV</a:t>
            </a:r>
            <a:endParaRPr lang="en-US" dirty="0"/>
          </a:p>
        </p:txBody>
      </p:sp>
      <p:sp>
        <p:nvSpPr>
          <p:cNvPr id="3" name="Content Placeholder 2"/>
          <p:cNvSpPr>
            <a:spLocks noGrp="1"/>
          </p:cNvSpPr>
          <p:nvPr>
            <p:ph idx="1"/>
          </p:nvPr>
        </p:nvSpPr>
        <p:spPr/>
        <p:txBody>
          <a:bodyPr>
            <a:normAutofit lnSpcReduction="10000"/>
          </a:bodyPr>
          <a:lstStyle/>
          <a:p>
            <a:r>
              <a:rPr lang="en-US" dirty="0"/>
              <a:t>24,  “for he studied himself, and has gone away, and immediately </a:t>
            </a:r>
            <a:r>
              <a:rPr lang="en-US" i="1" dirty="0"/>
              <a:t>he</a:t>
            </a:r>
            <a:r>
              <a:rPr lang="en-US" dirty="0"/>
              <a:t> forgot of what kind he was.</a:t>
            </a:r>
          </a:p>
          <a:p>
            <a:r>
              <a:rPr lang="en-US" dirty="0"/>
              <a:t>25,  “But the </a:t>
            </a:r>
            <a:r>
              <a:rPr lang="en-US" i="1" dirty="0"/>
              <a:t>one</a:t>
            </a:r>
            <a:r>
              <a:rPr lang="en-US" dirty="0"/>
              <a:t> looking into the perfect Law of liberty, and continuing </a:t>
            </a:r>
            <a:r>
              <a:rPr lang="en-US" i="1" dirty="0"/>
              <a:t>in it</a:t>
            </a:r>
            <a:r>
              <a:rPr lang="en-US" dirty="0"/>
              <a:t>, this one not having become a forgetful hearer, but a doer of </a:t>
            </a:r>
            <a:r>
              <a:rPr lang="en-US" i="1" dirty="0"/>
              <a:t>the</a:t>
            </a:r>
            <a:r>
              <a:rPr lang="en-US" dirty="0"/>
              <a:t> work, this one will be blessed in his doing.”</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Little Compromises</a:t>
            </a:r>
            <a:endParaRPr lang="en-US" dirty="0"/>
          </a:p>
        </p:txBody>
      </p:sp>
      <p:sp>
        <p:nvSpPr>
          <p:cNvPr id="3" name="Content Placeholder 2"/>
          <p:cNvSpPr>
            <a:spLocks noGrp="1"/>
          </p:cNvSpPr>
          <p:nvPr>
            <p:ph idx="1"/>
          </p:nvPr>
        </p:nvSpPr>
        <p:spPr/>
        <p:txBody>
          <a:bodyPr/>
          <a:lstStyle/>
          <a:p>
            <a:r>
              <a:rPr lang="en-US" dirty="0"/>
              <a:t>It is the “little foxes” that spoil the vines in the vineyard, Song of Solomon 2:15.</a:t>
            </a:r>
          </a:p>
          <a:p>
            <a:r>
              <a:rPr lang="en-US" dirty="0"/>
              <a:t>It is the “little” compromises that make us offensive to others, the ones we see as small in our eyes</a:t>
            </a:r>
            <a:r>
              <a:rPr lang="en-US" dirty="0"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Luke </a:t>
            </a:r>
            <a:r>
              <a:rPr lang="en-US" dirty="0" smtClean="0"/>
              <a:t>6:42-43, LITV</a:t>
            </a:r>
            <a:endParaRPr lang="en-US" dirty="0"/>
          </a:p>
        </p:txBody>
      </p:sp>
      <p:sp>
        <p:nvSpPr>
          <p:cNvPr id="3" name="Content Placeholder 2"/>
          <p:cNvSpPr>
            <a:spLocks noGrp="1"/>
          </p:cNvSpPr>
          <p:nvPr>
            <p:ph idx="1"/>
          </p:nvPr>
        </p:nvSpPr>
        <p:spPr/>
        <p:txBody>
          <a:bodyPr>
            <a:normAutofit fontScale="92500" lnSpcReduction="10000"/>
          </a:bodyPr>
          <a:lstStyle/>
          <a:p>
            <a:r>
              <a:rPr lang="en-US" dirty="0"/>
              <a:t>42,  “Or how can you say to your brother, Brother, allow me to take out the chip in your eye, not yourself seeing the log in your eye? Hypocrite! First take the beam out of your eye, and then you will see clearly to take out the chip in your brother's eye.”</a:t>
            </a:r>
          </a:p>
          <a:p>
            <a:r>
              <a:rPr lang="en-US" dirty="0"/>
              <a:t>43,  “For there is not a good tree that produces bad fruit, nor a bad tree that produces good fruit</a:t>
            </a:r>
            <a:r>
              <a:rPr lang="en-US" dirty="0" smtClean="0"/>
              <a: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6:44-46</a:t>
            </a:r>
            <a:endParaRPr lang="en-US" dirty="0"/>
          </a:p>
        </p:txBody>
      </p:sp>
      <p:sp>
        <p:nvSpPr>
          <p:cNvPr id="3" name="Content Placeholder 2"/>
          <p:cNvSpPr>
            <a:spLocks noGrp="1"/>
          </p:cNvSpPr>
          <p:nvPr>
            <p:ph idx="1"/>
          </p:nvPr>
        </p:nvSpPr>
        <p:spPr>
          <a:xfrm>
            <a:off x="457200" y="1295400"/>
            <a:ext cx="8229600" cy="4830763"/>
          </a:xfrm>
        </p:spPr>
        <p:txBody>
          <a:bodyPr>
            <a:normAutofit fontScale="92500" lnSpcReduction="20000"/>
          </a:bodyPr>
          <a:lstStyle/>
          <a:p>
            <a:r>
              <a:rPr lang="en-US" dirty="0"/>
              <a:t>44,  “For each tree is known from </a:t>
            </a:r>
            <a:r>
              <a:rPr lang="en-US" i="1" dirty="0"/>
              <a:t>its</a:t>
            </a:r>
            <a:r>
              <a:rPr lang="en-US" dirty="0"/>
              <a:t> own fruit. For they do not gather figs from thorns, nor do they gather grapes from a bramble bush.”</a:t>
            </a:r>
          </a:p>
          <a:p>
            <a:r>
              <a:rPr lang="en-US" dirty="0"/>
              <a:t>45,  “The good man brings forth good out of the good treasure of his heart. And the evil man brings forth evil out of the evil treasure of his heart, for his mouth speaks out of the abundance of his heart.”</a:t>
            </a:r>
          </a:p>
          <a:p>
            <a:r>
              <a:rPr lang="en-US" dirty="0"/>
              <a:t>46,  “And why do you call Me Lord, Lord, and do not do what I say</a:t>
            </a:r>
            <a:r>
              <a:rPr lang="en-US" dirty="0" smtClean="0"/>
              <a: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Exodus </a:t>
            </a:r>
            <a:r>
              <a:rPr lang="en-US" dirty="0" smtClean="0"/>
              <a:t>34:5-7, KJV</a:t>
            </a:r>
            <a:endParaRPr lang="en-US" dirty="0"/>
          </a:p>
        </p:txBody>
      </p:sp>
      <p:sp>
        <p:nvSpPr>
          <p:cNvPr id="3" name="Content Placeholder 2"/>
          <p:cNvSpPr>
            <a:spLocks noGrp="1"/>
          </p:cNvSpPr>
          <p:nvPr>
            <p:ph idx="1"/>
          </p:nvPr>
        </p:nvSpPr>
        <p:spPr/>
        <p:txBody>
          <a:bodyPr/>
          <a:lstStyle/>
          <a:p>
            <a:r>
              <a:rPr lang="en-US" dirty="0"/>
              <a:t>5,  “And the LORD descended in the cloud, and stood with him there, and proclaimed the name of the LORD.”</a:t>
            </a:r>
          </a:p>
          <a:p>
            <a:r>
              <a:rPr lang="en-US" dirty="0"/>
              <a:t>6,  “And the LORD passed by before him, and proclaimed, The LORD, The LORD God, merciful and gracious, longsuffering, and abundant in goodness and truth</a:t>
            </a:r>
            <a:r>
              <a:rPr lang="en-US" dirty="0" smtClean="0"/>
              <a: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Exodus 34:7</a:t>
            </a:r>
            <a:endParaRPr lang="en-US" dirty="0"/>
          </a:p>
        </p:txBody>
      </p:sp>
      <p:sp>
        <p:nvSpPr>
          <p:cNvPr id="3" name="Content Placeholder 2"/>
          <p:cNvSpPr>
            <a:spLocks noGrp="1"/>
          </p:cNvSpPr>
          <p:nvPr>
            <p:ph idx="1"/>
          </p:nvPr>
        </p:nvSpPr>
        <p:spPr/>
        <p:txBody>
          <a:bodyPr>
            <a:normAutofit/>
          </a:bodyPr>
          <a:lstStyle/>
          <a:p>
            <a:r>
              <a:rPr lang="en-US" dirty="0"/>
              <a:t>7,  “Keeping mercy for thousands, forgiving iniquity and transgression and sin, and that will by no means clear </a:t>
            </a:r>
            <a:r>
              <a:rPr lang="en-US" i="1" dirty="0"/>
              <a:t>the guilty;</a:t>
            </a:r>
            <a:r>
              <a:rPr lang="en-US" dirty="0"/>
              <a:t> </a:t>
            </a:r>
            <a:r>
              <a:rPr lang="en-US" u="sng" dirty="0"/>
              <a:t>visiting the iniquity of the fathers upon the children, and upon the children's children, unto the third and to the fourth </a:t>
            </a:r>
            <a:r>
              <a:rPr lang="en-US" i="1" u="sng" dirty="0"/>
              <a:t>generation.”</a:t>
            </a:r>
            <a:endParaRPr lang="en-US" dirty="0"/>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Breaking the Curse</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sins of the parents are passed down to the children, but the Word of God breaks the curse</a:t>
            </a:r>
            <a:r>
              <a:rPr lang="en-US" dirty="0" smtClean="0"/>
              <a:t>.</a:t>
            </a:r>
            <a:endParaRPr lang="en-US" dirty="0"/>
          </a:p>
          <a:p>
            <a:r>
              <a:rPr lang="en-US" dirty="0"/>
              <a:t>How to break a generational </a:t>
            </a:r>
            <a:r>
              <a:rPr lang="en-US" dirty="0" smtClean="0"/>
              <a:t>curse</a:t>
            </a:r>
            <a:endParaRPr lang="en-US" dirty="0"/>
          </a:p>
          <a:p>
            <a:r>
              <a:rPr lang="en-US" dirty="0"/>
              <a:t>A generational curse is broken by looking into the Word of God and measuring yourself by its standard.</a:t>
            </a:r>
          </a:p>
          <a:p>
            <a:r>
              <a:rPr lang="en-US" dirty="0"/>
              <a:t>Let us look at the dysfunction of our lives and submit it to God and be changed.</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 The Vision</a:t>
            </a:r>
            <a:endParaRPr lang="en-US" dirty="0"/>
          </a:p>
        </p:txBody>
      </p:sp>
      <p:sp>
        <p:nvSpPr>
          <p:cNvPr id="3" name="Content Placeholder 2"/>
          <p:cNvSpPr>
            <a:spLocks noGrp="1"/>
          </p:cNvSpPr>
          <p:nvPr>
            <p:ph idx="1"/>
          </p:nvPr>
        </p:nvSpPr>
        <p:spPr/>
        <p:txBody>
          <a:bodyPr/>
          <a:lstStyle/>
          <a:p>
            <a:r>
              <a:rPr lang="en-US" dirty="0"/>
              <a:t>A most important step in breaking a generational curse is to see yourself as you desire to </a:t>
            </a:r>
            <a:r>
              <a:rPr lang="en-US" dirty="0" smtClean="0"/>
              <a:t>be.</a:t>
            </a:r>
          </a:p>
          <a:p>
            <a:r>
              <a:rPr lang="en-US" dirty="0" smtClean="0"/>
              <a:t>Visualize who you </a:t>
            </a:r>
            <a:r>
              <a:rPr lang="en-US" smtClean="0"/>
              <a:t>shall become.</a:t>
            </a:r>
            <a:endParaRPr lang="en-US" dirty="0"/>
          </a:p>
          <a:p>
            <a:r>
              <a:rPr lang="en-US" dirty="0"/>
              <a:t>See yourself not as one who is rude, crude, and uncouth, but one who is thoughtful, prudent, and wise.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Peter </a:t>
            </a:r>
            <a:r>
              <a:rPr lang="en-US" dirty="0" smtClean="0"/>
              <a:t>1:5-7, </a:t>
            </a:r>
            <a:r>
              <a:rPr lang="en-US" dirty="0"/>
              <a:t>KJV</a:t>
            </a:r>
          </a:p>
        </p:txBody>
      </p:sp>
      <p:sp>
        <p:nvSpPr>
          <p:cNvPr id="3" name="Content Placeholder 2"/>
          <p:cNvSpPr>
            <a:spLocks noGrp="1"/>
          </p:cNvSpPr>
          <p:nvPr>
            <p:ph idx="1"/>
          </p:nvPr>
        </p:nvSpPr>
        <p:spPr/>
        <p:txBody>
          <a:bodyPr>
            <a:normAutofit lnSpcReduction="10000"/>
          </a:bodyPr>
          <a:lstStyle/>
          <a:p>
            <a:r>
              <a:rPr lang="en-US" dirty="0"/>
              <a:t>5,  “And beside this, giving all diligence, add to your faith virtue; and to virtue knowledge;”</a:t>
            </a:r>
          </a:p>
          <a:p>
            <a:r>
              <a:rPr lang="en-US" dirty="0"/>
              <a:t>6,  “And to knowledge temperance; and to temperance patience; and to patience godliness;”</a:t>
            </a:r>
          </a:p>
          <a:p>
            <a:r>
              <a:rPr lang="en-US" dirty="0"/>
              <a:t>7,  “And to godliness brotherly kindness; and to brotherly kindness charity</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Peter 1:8-9</a:t>
            </a:r>
            <a:endParaRPr lang="en-US" dirty="0"/>
          </a:p>
        </p:txBody>
      </p:sp>
      <p:sp>
        <p:nvSpPr>
          <p:cNvPr id="3" name="Content Placeholder 2"/>
          <p:cNvSpPr>
            <a:spLocks noGrp="1"/>
          </p:cNvSpPr>
          <p:nvPr>
            <p:ph idx="1"/>
          </p:nvPr>
        </p:nvSpPr>
        <p:spPr/>
        <p:txBody>
          <a:bodyPr>
            <a:normAutofit lnSpcReduction="10000"/>
          </a:bodyPr>
          <a:lstStyle/>
          <a:p>
            <a:r>
              <a:rPr lang="en-US" dirty="0"/>
              <a:t>8,  “For if these things be in you, and abound, they make </a:t>
            </a:r>
            <a:r>
              <a:rPr lang="en-US" i="1" dirty="0"/>
              <a:t>you that ye shall</a:t>
            </a:r>
            <a:r>
              <a:rPr lang="en-US" dirty="0"/>
              <a:t> neither </a:t>
            </a:r>
            <a:r>
              <a:rPr lang="en-US" i="1" dirty="0"/>
              <a:t>be</a:t>
            </a:r>
            <a:r>
              <a:rPr lang="en-US" dirty="0"/>
              <a:t> barren nor unfruitful in the knowledge of our Lord Jesus Christ.”</a:t>
            </a:r>
          </a:p>
          <a:p>
            <a:r>
              <a:rPr lang="en-US" dirty="0"/>
              <a:t>9,  “But he that </a:t>
            </a:r>
            <a:r>
              <a:rPr lang="en-US" dirty="0" err="1"/>
              <a:t>lacketh</a:t>
            </a:r>
            <a:r>
              <a:rPr lang="en-US" dirty="0"/>
              <a:t> these things is blind, and cannot see afar off, and hath forgotten that he was purged from his old sins.”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Virtue Knowledge</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smtClean="0"/>
              <a:t>II Peter 1:10</a:t>
            </a:r>
            <a:r>
              <a:rPr lang="en-US" dirty="0"/>
              <a:t>,  “Wherefore the rather, brethren, give diligence to make your calling and election sure: for if ye do these things, ye shall never fall</a:t>
            </a:r>
            <a:r>
              <a:rPr lang="en-US" dirty="0" smtClean="0"/>
              <a:t>:”</a:t>
            </a:r>
          </a:p>
          <a:p>
            <a:r>
              <a:rPr lang="en-US" dirty="0"/>
              <a:t>Education does not save you.</a:t>
            </a:r>
          </a:p>
          <a:p>
            <a:r>
              <a:rPr lang="en-US" dirty="0"/>
              <a:t>Giving education to a person of no character is like putting nice clothes on a pig or like sheep’s clothing on a wolf</a:t>
            </a:r>
            <a:r>
              <a:rPr lang="en-US" dirty="0" smtClean="0"/>
              <a:t>.</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Wise and Merciful</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dirty="0"/>
              <a:t>Follow the leader, the shepherd</a:t>
            </a:r>
            <a:r>
              <a:rPr lang="en-US" dirty="0" smtClean="0"/>
              <a:t>.</a:t>
            </a:r>
            <a:endParaRPr lang="en-US" dirty="0"/>
          </a:p>
          <a:p>
            <a:r>
              <a:rPr lang="en-US" dirty="0"/>
              <a:t>Do not mislead others by scoffing at the person who delivers the Word of God</a:t>
            </a:r>
            <a:r>
              <a:rPr lang="en-US" dirty="0" smtClean="0"/>
              <a:t>.</a:t>
            </a:r>
            <a:r>
              <a:rPr lang="en-US" dirty="0"/>
              <a:t> </a:t>
            </a:r>
          </a:p>
          <a:p>
            <a:r>
              <a:rPr lang="en-US" dirty="0"/>
              <a:t>We have seen many people get into trouble and have spiritual failures</a:t>
            </a:r>
            <a:r>
              <a:rPr lang="en-US" dirty="0" smtClean="0"/>
              <a:t>.</a:t>
            </a:r>
            <a:r>
              <a:rPr lang="en-US" dirty="0"/>
              <a:t> </a:t>
            </a:r>
          </a:p>
          <a:p>
            <a:r>
              <a:rPr lang="en-US" dirty="0"/>
              <a:t>The temptation is to say, “If they had listened to counsel they would not be in trouble.”  </a:t>
            </a:r>
            <a:endParaRPr lang="en-US" dirty="0" smtClean="0"/>
          </a:p>
          <a:p>
            <a:r>
              <a:rPr lang="en-US" dirty="0" smtClean="0"/>
              <a:t>But </a:t>
            </a:r>
            <a:r>
              <a:rPr lang="en-US" dirty="0"/>
              <a:t>they did not </a:t>
            </a:r>
            <a:r>
              <a:rPr lang="en-US" dirty="0" smtClean="0"/>
              <a:t>listen, </a:t>
            </a:r>
            <a:r>
              <a:rPr lang="en-US" dirty="0"/>
              <a:t>and Mercy says, “Go and find them.  Win the lost at any cost.”  </a:t>
            </a:r>
          </a:p>
          <a:p>
            <a:r>
              <a:rPr lang="en-US" dirty="0"/>
              <a:t>Go find the one lost sheep.</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 Yourself</a:t>
            </a:r>
            <a:endParaRPr lang="en-US" dirty="0"/>
          </a:p>
        </p:txBody>
      </p:sp>
      <p:sp>
        <p:nvSpPr>
          <p:cNvPr id="3" name="Content Placeholder 2"/>
          <p:cNvSpPr>
            <a:spLocks noGrp="1"/>
          </p:cNvSpPr>
          <p:nvPr>
            <p:ph idx="1"/>
          </p:nvPr>
        </p:nvSpPr>
        <p:spPr/>
        <p:txBody>
          <a:bodyPr/>
          <a:lstStyle/>
          <a:p>
            <a:r>
              <a:rPr lang="en-US" dirty="0"/>
              <a:t>If we could only see ourselves as others see us, we would certainly live differently.</a:t>
            </a:r>
          </a:p>
          <a:p>
            <a:r>
              <a:rPr lang="en-US" dirty="0"/>
              <a:t>If we could only see ourselves from the outside we would live different lives.</a:t>
            </a:r>
          </a:p>
          <a:p>
            <a:r>
              <a:rPr lang="en-US" dirty="0"/>
              <a:t>The Word of God searches the inside of our hearts</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Psalm 139:17-19, KJV</a:t>
            </a:r>
            <a:endParaRPr lang="en-US" dirty="0"/>
          </a:p>
        </p:txBody>
      </p:sp>
      <p:sp>
        <p:nvSpPr>
          <p:cNvPr id="3" name="Content Placeholder 2"/>
          <p:cNvSpPr>
            <a:spLocks noGrp="1"/>
          </p:cNvSpPr>
          <p:nvPr>
            <p:ph idx="1"/>
          </p:nvPr>
        </p:nvSpPr>
        <p:spPr/>
        <p:txBody>
          <a:bodyPr>
            <a:normAutofit lnSpcReduction="10000"/>
          </a:bodyPr>
          <a:lstStyle/>
          <a:p>
            <a:r>
              <a:rPr lang="en-US" dirty="0"/>
              <a:t>17,  “How precious also are thy thoughts unto me, O God! how great is the sum of them!”</a:t>
            </a:r>
          </a:p>
          <a:p>
            <a:r>
              <a:rPr lang="en-US" dirty="0"/>
              <a:t>18,  “</a:t>
            </a:r>
            <a:r>
              <a:rPr lang="en-US" i="1" dirty="0"/>
              <a:t>If</a:t>
            </a:r>
            <a:r>
              <a:rPr lang="en-US" dirty="0"/>
              <a:t> I should count them, they are more in number than the sand: when I awake, I am still with thee.”</a:t>
            </a:r>
          </a:p>
          <a:p>
            <a:r>
              <a:rPr lang="en-US" dirty="0"/>
              <a:t>19,  “Surely thou wilt slay the wicked, O God: depart from me therefore, ye bloody men</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139:20-22, KJV</a:t>
            </a:r>
            <a:endParaRPr lang="en-US" dirty="0"/>
          </a:p>
        </p:txBody>
      </p:sp>
      <p:sp>
        <p:nvSpPr>
          <p:cNvPr id="3" name="Content Placeholder 2"/>
          <p:cNvSpPr>
            <a:spLocks noGrp="1"/>
          </p:cNvSpPr>
          <p:nvPr>
            <p:ph idx="1"/>
          </p:nvPr>
        </p:nvSpPr>
        <p:spPr/>
        <p:txBody>
          <a:bodyPr>
            <a:normAutofit lnSpcReduction="10000"/>
          </a:bodyPr>
          <a:lstStyle/>
          <a:p>
            <a:r>
              <a:rPr lang="en-US" dirty="0"/>
              <a:t>20,  “For they speak against thee wickedly, </a:t>
            </a:r>
            <a:r>
              <a:rPr lang="en-US" i="1" dirty="0"/>
              <a:t>and</a:t>
            </a:r>
            <a:r>
              <a:rPr lang="en-US" dirty="0"/>
              <a:t> </a:t>
            </a:r>
            <a:r>
              <a:rPr lang="en-US" dirty="0" err="1"/>
              <a:t>thine</a:t>
            </a:r>
            <a:r>
              <a:rPr lang="en-US" dirty="0"/>
              <a:t> enemies take </a:t>
            </a:r>
            <a:r>
              <a:rPr lang="en-US" i="1" dirty="0"/>
              <a:t>thy name</a:t>
            </a:r>
            <a:r>
              <a:rPr lang="en-US" dirty="0"/>
              <a:t> in vain.”</a:t>
            </a:r>
          </a:p>
          <a:p>
            <a:r>
              <a:rPr lang="en-US" dirty="0"/>
              <a:t>21,  “Do not I hate them, O LORD, that hate thee? and am not I grieved with those that rise up against thee?”</a:t>
            </a:r>
          </a:p>
          <a:p>
            <a:r>
              <a:rPr lang="en-US" dirty="0"/>
              <a:t>22,  “I hate them with perfect hatred: I count them mine enemies</a:t>
            </a:r>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139:23-24</a:t>
            </a:r>
            <a:endParaRPr lang="en-US" dirty="0"/>
          </a:p>
        </p:txBody>
      </p:sp>
      <p:sp>
        <p:nvSpPr>
          <p:cNvPr id="3" name="Content Placeholder 2"/>
          <p:cNvSpPr>
            <a:spLocks noGrp="1"/>
          </p:cNvSpPr>
          <p:nvPr>
            <p:ph idx="1"/>
          </p:nvPr>
        </p:nvSpPr>
        <p:spPr/>
        <p:txBody>
          <a:bodyPr>
            <a:normAutofit lnSpcReduction="10000"/>
          </a:bodyPr>
          <a:lstStyle/>
          <a:p>
            <a:r>
              <a:rPr lang="en-US" dirty="0"/>
              <a:t>23,  “</a:t>
            </a:r>
            <a:r>
              <a:rPr lang="en-US" u="sng" dirty="0"/>
              <a:t>Search me, O God,</a:t>
            </a:r>
            <a:r>
              <a:rPr lang="en-US" dirty="0"/>
              <a:t> and know my heart: try me, and know my thoughts:”</a:t>
            </a:r>
          </a:p>
          <a:p>
            <a:r>
              <a:rPr lang="en-US" dirty="0"/>
              <a:t>24,  “And see if </a:t>
            </a:r>
            <a:r>
              <a:rPr lang="en-US" i="1" dirty="0"/>
              <a:t>there be any</a:t>
            </a:r>
            <a:r>
              <a:rPr lang="en-US" dirty="0"/>
              <a:t> wicked way in me, and lead me in the way everlasting.”</a:t>
            </a:r>
          </a:p>
          <a:p>
            <a:r>
              <a:rPr lang="en-US" dirty="0"/>
              <a:t>The writer of this psalm believes he is a good guy, even though he hates others who speak against God</a:t>
            </a:r>
            <a:r>
              <a:rPr lang="en-US" dirty="0" smtClean="0"/>
              <a:t>.</a:t>
            </a:r>
            <a:endParaRPr lang="en-US" dirty="0"/>
          </a:p>
        </p:txBody>
      </p:sp>
    </p:spTree>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461455"/>
      </a:dk2>
      <a:lt2>
        <a:srgbClr val="FFFFD2"/>
      </a:lt2>
      <a:accent1>
        <a:srgbClr val="B94B2D"/>
      </a:accent1>
      <a:accent2>
        <a:srgbClr val="B95F91"/>
      </a:accent2>
      <a:accent3>
        <a:srgbClr val="C8AF3C"/>
      </a:accent3>
      <a:accent4>
        <a:srgbClr val="78AA64"/>
      </a:accent4>
      <a:accent5>
        <a:srgbClr val="8264AA"/>
      </a:accent5>
      <a:accent6>
        <a:srgbClr val="D29B46"/>
      </a:accent6>
      <a:hlink>
        <a:srgbClr val="0000FF"/>
      </a:hlink>
      <a:folHlink>
        <a:srgbClr val="800080"/>
      </a:folHlink>
    </a:clrScheme>
    <a:fontScheme name="Custom 1">
      <a:majorFont>
        <a:latin typeface="Cooper Black"/>
        <a:ea typeface=""/>
        <a:cs typeface=""/>
      </a:majorFont>
      <a:minorFont>
        <a:latin typeface="Cooper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TotalTime>
  <Words>1086</Words>
  <Application>Microsoft Office PowerPoint</Application>
  <PresentationFormat>On-screen Show (4:3)</PresentationFormat>
  <Paragraphs>67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Seeing the Person Within </vt:lpstr>
      <vt:lpstr>2 Peter 1:5-7, KJV</vt:lpstr>
      <vt:lpstr>II Peter 1:8-9</vt:lpstr>
      <vt:lpstr>To Virtue Knowledge</vt:lpstr>
      <vt:lpstr>Be Wise and Merciful</vt:lpstr>
      <vt:lpstr>See Yourself</vt:lpstr>
      <vt:lpstr>Psalm 139:17-19, KJV</vt:lpstr>
      <vt:lpstr>Psalm 139:20-22, KJV</vt:lpstr>
      <vt:lpstr>Psalm 139:23-24</vt:lpstr>
      <vt:lpstr>James 1:22-23, LITV</vt:lpstr>
      <vt:lpstr>James 1:24-25, LITV</vt:lpstr>
      <vt:lpstr>Little Compromises</vt:lpstr>
      <vt:lpstr>Luke 6:42-43, LITV</vt:lpstr>
      <vt:lpstr>Luke 6:44-46</vt:lpstr>
      <vt:lpstr>Exodus 34:5-7, KJV</vt:lpstr>
      <vt:lpstr>Exodus 34:7</vt:lpstr>
      <vt:lpstr>Breaking the Curse</vt:lpstr>
      <vt:lpstr>See The Vision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Seeing the Person Within</dc:title>
  <dc:creator>Louis G. Hulsey</dc:creator>
  <cp:lastModifiedBy>Louis G. Hulsey</cp:lastModifiedBy>
  <cp:revision>6</cp:revision>
  <dcterms:created xsi:type="dcterms:W3CDTF">2012-10-11T00:27:30Z</dcterms:created>
  <dcterms:modified xsi:type="dcterms:W3CDTF">2012-10-11T00:52:00Z</dcterms:modified>
</cp:coreProperties>
</file>