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8FA8-920C-4ECC-96EF-F7353A459857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9C70E-852C-47AD-9F9D-B067E8214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9C70E-852C-47AD-9F9D-B067E821417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26053E-1928-42CC-BB2D-B9D63A1071E2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1202E2-1CA9-432F-BEE9-A3551A7562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 Doctrines of Paul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4724400" cy="1143000"/>
          </a:xfrm>
        </p:spPr>
        <p:txBody>
          <a:bodyPr/>
          <a:lstStyle/>
          <a:p>
            <a:r>
              <a:rPr lang="en-US" dirty="0" smtClean="0"/>
              <a:t>Louis  G. Hulsey</a:t>
            </a:r>
          </a:p>
          <a:p>
            <a:r>
              <a:rPr lang="en-US" dirty="0" smtClean="0"/>
              <a:t>February  8, 2012</a:t>
            </a:r>
          </a:p>
          <a:p>
            <a:r>
              <a:rPr lang="en-US" dirty="0" smtClean="0"/>
              <a:t>Casa Grande, Arizona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Righteous are Dead to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8.  The righteous are dead to sin, Romans 6:2, but alive unto God.</a:t>
            </a:r>
          </a:p>
          <a:p>
            <a:pPr lvl="1"/>
            <a:r>
              <a:rPr lang="en-US" sz="3600" b="1" dirty="0" smtClean="0"/>
              <a:t>The life they have comes from God.</a:t>
            </a:r>
          </a:p>
          <a:p>
            <a:pPr lvl="1"/>
            <a:r>
              <a:rPr lang="en-US" sz="3600" b="1" dirty="0" smtClean="0"/>
              <a:t>The “old man” is crucified with Christ (substitution), Romans 6:6, 11, and the “new man” is risen with Christ.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Spirit of Life is in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9.  The Spirit of life is in Christ, Romans 8:2.</a:t>
            </a:r>
          </a:p>
          <a:p>
            <a:pPr lvl="1"/>
            <a:r>
              <a:rPr lang="en-US" b="1" dirty="0" smtClean="0"/>
              <a:t>Romans 8:2,  “For the law of the Spirit of life in Christ Jesus hath made me free from the law of sin and death.”</a:t>
            </a:r>
          </a:p>
          <a:p>
            <a:pPr lvl="1"/>
            <a:r>
              <a:rPr lang="en-US" b="1" dirty="0" smtClean="0"/>
              <a:t>We fulfill the Law by walking in the Spirit, Romans 8:4.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Holy Spirit Makes Intercession for the Believer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10. The Holy Spirit makes intercession for the believer, Romans 8:26, and prays for the perfect will of God, Romans 8:27.</a:t>
            </a:r>
          </a:p>
          <a:p>
            <a:pPr lvl="1"/>
            <a:r>
              <a:rPr lang="en-US" b="1" dirty="0" smtClean="0"/>
              <a:t>Romans 8:26-27,  “Likewise the Spirit also </a:t>
            </a:r>
            <a:r>
              <a:rPr lang="en-US" b="1" dirty="0" err="1" smtClean="0"/>
              <a:t>helpeth</a:t>
            </a:r>
            <a:r>
              <a:rPr lang="en-US" b="1" dirty="0" smtClean="0"/>
              <a:t> our infirmities: for we know not what we should pray for as we ought: but the Spirit itself </a:t>
            </a:r>
            <a:r>
              <a:rPr lang="en-US" b="1" dirty="0" err="1" smtClean="0"/>
              <a:t>maketh</a:t>
            </a:r>
            <a:r>
              <a:rPr lang="en-US" b="1" dirty="0" smtClean="0"/>
              <a:t> intercession for us with </a:t>
            </a:r>
            <a:r>
              <a:rPr lang="en-US" b="1" dirty="0" err="1" smtClean="0"/>
              <a:t>groanings</a:t>
            </a:r>
            <a:r>
              <a:rPr lang="en-US" b="1" dirty="0" smtClean="0"/>
              <a:t> which cannot be uttered.  27,  And he that </a:t>
            </a:r>
            <a:r>
              <a:rPr lang="en-US" b="1" dirty="0" err="1" smtClean="0"/>
              <a:t>searcheth</a:t>
            </a:r>
            <a:r>
              <a:rPr lang="en-US" b="1" dirty="0" smtClean="0"/>
              <a:t> the hearts </a:t>
            </a:r>
            <a:r>
              <a:rPr lang="en-US" b="1" dirty="0" err="1" smtClean="0"/>
              <a:t>knoweth</a:t>
            </a:r>
            <a:r>
              <a:rPr lang="en-US" b="1" dirty="0" smtClean="0"/>
              <a:t> what </a:t>
            </a:r>
            <a:r>
              <a:rPr lang="en-US" b="1" i="1" dirty="0" smtClean="0"/>
              <a:t>is the mind of the Spirit, because he </a:t>
            </a:r>
            <a:r>
              <a:rPr lang="en-US" b="1" i="1" dirty="0" err="1" smtClean="0"/>
              <a:t>maketh</a:t>
            </a:r>
            <a:r>
              <a:rPr lang="en-US" b="1" i="1" dirty="0" smtClean="0"/>
              <a:t> intercession for the saints according to the will of God.”</a:t>
            </a:r>
          </a:p>
          <a:p>
            <a:endParaRPr lang="en-US" sz="3600" dirty="0" smtClean="0"/>
          </a:p>
          <a:p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Doctrine of Predestination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11.  Man’s future is predestinated, Romans 8:29.</a:t>
            </a:r>
          </a:p>
          <a:p>
            <a:pPr lvl="1"/>
            <a:r>
              <a:rPr lang="en-US" b="1" dirty="0" smtClean="0"/>
              <a:t>Romans 8:29  “For whom he did foreknow, he also did predestinate </a:t>
            </a:r>
            <a:r>
              <a:rPr lang="en-US" b="1" i="1" dirty="0" smtClean="0"/>
              <a:t>to be conformed to the image of his Son, that he might be the firstborn among many brethren.”</a:t>
            </a:r>
          </a:p>
          <a:p>
            <a:pPr lvl="1"/>
            <a:r>
              <a:rPr lang="en-US" sz="3600" b="1" dirty="0" smtClean="0"/>
              <a:t>We are predestined to eternal life, but still have a free will.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Remnant of Israel Saved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12. Only a remnant of Israel shall be saved, Romans 9:27.</a:t>
            </a:r>
          </a:p>
          <a:p>
            <a:pPr lvl="1"/>
            <a:r>
              <a:rPr lang="en-US" b="1" dirty="0" smtClean="0"/>
              <a:t>The “word of promise” is that Sarah shall have a son.</a:t>
            </a:r>
          </a:p>
          <a:p>
            <a:pPr lvl="1"/>
            <a:r>
              <a:rPr lang="en-US" b="1" dirty="0" smtClean="0"/>
              <a:t>The nation of Israel has not attained to the Law of righteousness, Roman 9:30-32.</a:t>
            </a:r>
          </a:p>
          <a:p>
            <a:pPr lvl="1"/>
            <a:r>
              <a:rPr lang="en-US" b="1" dirty="0" smtClean="0"/>
              <a:t>But the righteous “seed,” the remnant of Israel shall be saved, Romans 9:29; Galatians 3:16, 19, 29.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Righteousness of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13. The righteousness of faith comes from a confession, Romans 10:6, 9-10.</a:t>
            </a:r>
          </a:p>
          <a:p>
            <a:pPr lvl="1"/>
            <a:r>
              <a:rPr lang="en-US" b="1" dirty="0" smtClean="0"/>
              <a:t>Compare Mark 11:23 and Hebrews 10:23, 35.</a:t>
            </a:r>
          </a:p>
          <a:p>
            <a:r>
              <a:rPr lang="en-US" b="1" dirty="0" smtClean="0"/>
              <a:t>14. Faith comes from hearing the Word of God, Romans 10:17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Has Not Cast Israel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15. God has not cast away His people.  A remnant shall be saved “according to the election of grace,” Romans 11:5.</a:t>
            </a:r>
            <a:br>
              <a:rPr lang="en-US" b="1" dirty="0" smtClean="0"/>
            </a:br>
            <a:r>
              <a:rPr lang="en-US" b="1" dirty="0" smtClean="0"/>
              <a:t>See Romans 11:26-31, Zechariah 12:6-10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Body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16. Your body belongs to God and is the temple of God, Romans 12:1; I Corinthians 3:16; 6:15.</a:t>
            </a:r>
          </a:p>
          <a:p>
            <a:r>
              <a:rPr lang="en-US" sz="3600" b="1" dirty="0" smtClean="0"/>
              <a:t>17. Believers compose the Body of Christ, Romans 12:5.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Gifts of the Spirit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18. Believers receive gifts [</a:t>
            </a:r>
            <a:r>
              <a:rPr lang="en-US" b="1" dirty="0" err="1" smtClean="0"/>
              <a:t>χαρισματα</a:t>
            </a:r>
            <a:r>
              <a:rPr lang="en-US" b="1" dirty="0" smtClean="0"/>
              <a:t>] according to God’s grace, Romans 12:6.</a:t>
            </a:r>
          </a:p>
          <a:p>
            <a:pPr lvl="1"/>
            <a:r>
              <a:rPr lang="en-US" b="1" dirty="0" smtClean="0"/>
              <a:t>Those gifts are to be cultivated or exercised, Romans 12:7.</a:t>
            </a:r>
          </a:p>
          <a:p>
            <a:r>
              <a:rPr lang="en-US" b="1" dirty="0" smtClean="0"/>
              <a:t>19. The Kingdom of God is not meat and drink, but righteousness, peace, and joy in the Holy Ghost, Romans 14:17.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 is the Power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1. The gospel is the power of God to save those who believe, Romans 1:16.</a:t>
            </a:r>
            <a:br>
              <a:rPr lang="en-US" sz="3600" b="1" dirty="0" smtClean="0"/>
            </a:br>
            <a:r>
              <a:rPr lang="en-US" sz="3600" b="1" dirty="0" smtClean="0"/>
              <a:t>Salvation is the transformation of darkness into light, Romans 13:12; Ephesians 5:8; </a:t>
            </a:r>
            <a:endParaRPr lang="en-US" sz="3600" dirty="0" smtClean="0"/>
          </a:p>
          <a:p>
            <a:pPr lvl="1"/>
            <a:r>
              <a:rPr lang="en-US" b="1" dirty="0" smtClean="0"/>
              <a:t>Ephesians 5:8,  “ye were sometimes darkness, but now </a:t>
            </a:r>
            <a:r>
              <a:rPr lang="en-US" b="1" i="1" dirty="0" smtClean="0"/>
              <a:t>are ye</a:t>
            </a:r>
            <a:r>
              <a:rPr lang="en-US" b="1" dirty="0" smtClean="0"/>
              <a:t> light in the Lord: walk as children of light:”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 is the Power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1 Peter 2:9,  “But ye </a:t>
            </a:r>
            <a:r>
              <a:rPr lang="en-US" b="1" i="1" dirty="0" smtClean="0"/>
              <a:t>are</a:t>
            </a:r>
            <a:r>
              <a:rPr lang="en-US" b="1" dirty="0" smtClean="0"/>
              <a:t> a chosen generation, a royal priesthood, an holy nation, a peculiar people; that ye should </a:t>
            </a:r>
            <a:r>
              <a:rPr lang="en-US" b="1" dirty="0" err="1" smtClean="0"/>
              <a:t>shew</a:t>
            </a:r>
            <a:r>
              <a:rPr lang="en-US" b="1" dirty="0" smtClean="0"/>
              <a:t> forth the praises of him who hath called you out of darkness into his </a:t>
            </a:r>
            <a:r>
              <a:rPr lang="en-US" b="1" dirty="0" err="1" smtClean="0"/>
              <a:t>marvellous</a:t>
            </a:r>
            <a:r>
              <a:rPr lang="en-US" b="1" dirty="0" smtClean="0"/>
              <a:t> light:”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1 John 1:5,  “This then is the message which we have heard of him, and declare unto you, that God is light, and in him is no darkness at all.”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Righteousness of God is Revealed in the 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The righteousness of God is revealed in the gospel, Romans 1:17.</a:t>
            </a:r>
            <a:endParaRPr lang="en-US" dirty="0" smtClean="0"/>
          </a:p>
          <a:p>
            <a:pPr lvl="1"/>
            <a:r>
              <a:rPr lang="en-US" sz="3200" b="1" dirty="0" smtClean="0"/>
              <a:t>Just as the righteousness of God is revealed in the Law of Moses it is more clearly revealed in the gospel.</a:t>
            </a:r>
            <a:endParaRPr lang="en-US" sz="3200" dirty="0" smtClean="0"/>
          </a:p>
          <a:p>
            <a:pPr lvl="1"/>
            <a:r>
              <a:rPr lang="en-US" sz="3200" b="1" dirty="0" smtClean="0"/>
              <a:t>The revelation of the gospel is that “the just shall live by faith,” Romans 1:17.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Wrath of God Against </a:t>
            </a:r>
            <a:br>
              <a:rPr lang="en-US" dirty="0" smtClean="0"/>
            </a:br>
            <a:r>
              <a:rPr lang="en-US" dirty="0" smtClean="0"/>
              <a:t>Sin is Revealed from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3.  The wrath of God against sin is revealed from heaven, Romans 1:18.</a:t>
            </a:r>
            <a:endParaRPr lang="en-US" sz="3600" dirty="0" smtClean="0"/>
          </a:p>
          <a:p>
            <a:pPr lvl="1"/>
            <a:r>
              <a:rPr lang="en-US" sz="3600" b="1" dirty="0" smtClean="0"/>
              <a:t>Judgment is coming upon every person, Romans 2:1-5.</a:t>
            </a:r>
            <a:endParaRPr lang="en-US" sz="3600" dirty="0" smtClean="0"/>
          </a:p>
          <a:p>
            <a:pPr lvl="1"/>
            <a:r>
              <a:rPr lang="en-US" sz="3600" b="1" dirty="0" smtClean="0"/>
              <a:t>Every person is responsible before God.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Man is Unrighteous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4.  Natural Man is Unrighteous.  Romans 3:10,  “As it is written, There is none righteous, no, not one:”</a:t>
            </a:r>
          </a:p>
          <a:p>
            <a:pPr lvl="1"/>
            <a:r>
              <a:rPr lang="en-US" sz="3200" b="1" dirty="0" smtClean="0"/>
              <a:t>Romans 3:23,  “For all have sinned, and come short of the glory of God;”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Saved by Grace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5.  We are saved by grace, Romans 3:20, 24, 28; Ephesians 2:5, 8; not by works, Titus 3:5.</a:t>
            </a:r>
          </a:p>
          <a:p>
            <a:pPr lvl="1"/>
            <a:r>
              <a:rPr lang="en-US" b="1" dirty="0" smtClean="0"/>
              <a:t>Romans 3:20,  “Therefore by the deeds of the law there shall no flesh be justified in his sight: for by the law </a:t>
            </a:r>
            <a:r>
              <a:rPr lang="en-US" b="1" i="1" dirty="0" smtClean="0"/>
              <a:t>is the knowledge of sin.”</a:t>
            </a:r>
          </a:p>
          <a:p>
            <a:pPr lvl="1"/>
            <a:r>
              <a:rPr lang="en-US" b="1" dirty="0" smtClean="0"/>
              <a:t>Romans 3:24,  “Being justified freely by his grace through the redemption that is in Christ Jesus:”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are saved by the Substitutionary Death of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6.  We are saved by the substitutionary death of Jesus on the cross, Romans 5:12, 18-19.</a:t>
            </a:r>
          </a:p>
          <a:p>
            <a:pPr lvl="1"/>
            <a:r>
              <a:rPr lang="en-US" sz="3200" b="1" dirty="0" smtClean="0"/>
              <a:t>Romans 5:12,  “Wherefore, as by one man sin entered into the world, and death by sin; and so death passed upon all men, for that all have sinned:”</a:t>
            </a:r>
          </a:p>
          <a:p>
            <a:pPr lvl="1"/>
            <a:r>
              <a:rPr lang="en-US" sz="3600" b="1" dirty="0" smtClean="0"/>
              <a:t>Cf. Leviticus 16:1-34; Psalm 32:1,2; Revelation 4:1-8l.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Righteousness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7.  The righteousness of God comes without the Law of Moses, (Romans 3:21) but by faith (3:22).</a:t>
            </a:r>
          </a:p>
          <a:p>
            <a:pPr lvl="1"/>
            <a:r>
              <a:rPr lang="en-US" b="1" dirty="0" smtClean="0"/>
              <a:t>Romans 3:21,  “But now the righteousness of God without the law is manifested, being witnessed by the law and the prophets;”</a:t>
            </a:r>
          </a:p>
          <a:p>
            <a:pPr lvl="1"/>
            <a:r>
              <a:rPr lang="en-US" b="1" dirty="0" smtClean="0"/>
              <a:t>Romans 3:22,  “Even the righteousness of God </a:t>
            </a:r>
            <a:r>
              <a:rPr lang="en-US" b="1" i="1" dirty="0" smtClean="0"/>
              <a:t>which is by faith of Jesus Christ unto all and upon all them that believe…”</a:t>
            </a:r>
          </a:p>
          <a:p>
            <a:pPr lvl="1"/>
            <a:r>
              <a:rPr lang="en-US" sz="3600" b="1" dirty="0" smtClean="0"/>
              <a:t>Faith in God = righteousness.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1014</Words>
  <Application>Microsoft Office PowerPoint</Application>
  <PresentationFormat>On-screen Show (4:3)</PresentationFormat>
  <Paragraphs>73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Principle Doctrines of Paul </vt:lpstr>
      <vt:lpstr>The Gospel is the Power of God</vt:lpstr>
      <vt:lpstr>The Gospel is the Power of God</vt:lpstr>
      <vt:lpstr>The Righteousness of God is Revealed in the Gospel</vt:lpstr>
      <vt:lpstr>The Wrath of God Against  Sin is Revealed from Heaven</vt:lpstr>
      <vt:lpstr>Natural Man is Unrighteous</vt:lpstr>
      <vt:lpstr>We are Saved by Grace</vt:lpstr>
      <vt:lpstr>We are saved by the Substitutionary Death of Jesus</vt:lpstr>
      <vt:lpstr>The Righteousness of God</vt:lpstr>
      <vt:lpstr>The Righteous are Dead to Sin</vt:lpstr>
      <vt:lpstr>The Spirit of Life is in Christ</vt:lpstr>
      <vt:lpstr>The Holy Spirit Makes Intercession for the Believer</vt:lpstr>
      <vt:lpstr>Doctrine of Predestination</vt:lpstr>
      <vt:lpstr>A Remnant of Israel Saved</vt:lpstr>
      <vt:lpstr>The Righteousness of Faith</vt:lpstr>
      <vt:lpstr>God Has Not Cast Israel Away</vt:lpstr>
      <vt:lpstr>The Body of Christ</vt:lpstr>
      <vt:lpstr>Gifts of the Spirit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 Doctrines of Paul</dc:title>
  <dc:creator>Louis G. Hulsey</dc:creator>
  <cp:lastModifiedBy>Louis G. Hulsey</cp:lastModifiedBy>
  <cp:revision>13</cp:revision>
  <dcterms:created xsi:type="dcterms:W3CDTF">2012-02-09T00:32:33Z</dcterms:created>
  <dcterms:modified xsi:type="dcterms:W3CDTF">2012-02-16T00:36:15Z</dcterms:modified>
</cp:coreProperties>
</file>