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0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B0A6120-DC7F-42E9-9295-2288E570E89A}" type="datetimeFigureOut">
              <a:rPr lang="en-US" smtClean="0"/>
              <a:t>8/12/2012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639D9FC-8D62-4925-85DB-F71AFDF0B3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0A6120-DC7F-42E9-9295-2288E570E89A}" type="datetimeFigureOut">
              <a:rPr lang="en-US" smtClean="0"/>
              <a:t>8/12/2012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39D9FC-8D62-4925-85DB-F71AFDF0B3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0A6120-DC7F-42E9-9295-2288E570E89A}" type="datetimeFigureOut">
              <a:rPr lang="en-US" smtClean="0"/>
              <a:t>8/12/2012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39D9FC-8D62-4925-85DB-F71AFDF0B3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0A6120-DC7F-42E9-9295-2288E570E89A}" type="datetimeFigureOut">
              <a:rPr lang="en-US" smtClean="0"/>
              <a:t>8/12/2012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39D9FC-8D62-4925-85DB-F71AFDF0B3C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0A6120-DC7F-42E9-9295-2288E570E89A}" type="datetimeFigureOut">
              <a:rPr lang="en-US" smtClean="0"/>
              <a:t>8/12/2012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39D9FC-8D62-4925-85DB-F71AFDF0B3C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0A6120-DC7F-42E9-9295-2288E570E89A}" type="datetimeFigureOut">
              <a:rPr lang="en-US" smtClean="0"/>
              <a:t>8/12/2012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39D9FC-8D62-4925-85DB-F71AFDF0B3C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0A6120-DC7F-42E9-9295-2288E570E89A}" type="datetimeFigureOut">
              <a:rPr lang="en-US" smtClean="0"/>
              <a:t>8/12/2012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39D9FC-8D62-4925-85DB-F71AFDF0B3C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0A6120-DC7F-42E9-9295-2288E570E89A}" type="datetimeFigureOut">
              <a:rPr lang="en-US" smtClean="0"/>
              <a:t>8/12/2012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39D9FC-8D62-4925-85DB-F71AFDF0B3C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0A6120-DC7F-42E9-9295-2288E570E89A}" type="datetimeFigureOut">
              <a:rPr lang="en-US" smtClean="0"/>
              <a:t>8/12/2012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39D9FC-8D62-4925-85DB-F71AFDF0B3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B0A6120-DC7F-42E9-9295-2288E570E89A}" type="datetimeFigureOut">
              <a:rPr lang="en-US" smtClean="0"/>
              <a:t>8/12/2012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39D9FC-8D62-4925-85DB-F71AFDF0B3C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B0A6120-DC7F-42E9-9295-2288E570E89A}" type="datetimeFigureOut">
              <a:rPr lang="en-US" smtClean="0"/>
              <a:t>8/12/2012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639D9FC-8D62-4925-85DB-F71AFDF0B3C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B0A6120-DC7F-42E9-9295-2288E570E89A}" type="datetimeFigureOut">
              <a:rPr lang="en-US" smtClean="0"/>
              <a:t>8/12/2012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639D9FC-8D62-4925-85DB-F71AFDF0B3C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1829761"/>
          </a:xfrm>
        </p:spPr>
        <p:txBody>
          <a:bodyPr/>
          <a:lstStyle/>
          <a:p>
            <a:r>
              <a:rPr lang="en-US" dirty="0" smtClean="0">
                <a:latin typeface="Forte" pitchFamily="66" charset="0"/>
              </a:rPr>
              <a:t>Our Eternal High Priest</a:t>
            </a:r>
            <a:endParaRPr lang="en-US" dirty="0">
              <a:latin typeface="Forte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800" b="1" dirty="0" smtClean="0"/>
              <a:t>Louis G. Hulsey</a:t>
            </a:r>
          </a:p>
          <a:p>
            <a:r>
              <a:rPr lang="en-US" sz="1800" b="1" dirty="0" smtClean="0"/>
              <a:t>August 12, 2012</a:t>
            </a:r>
          </a:p>
          <a:p>
            <a:r>
              <a:rPr lang="en-US" sz="1800" b="1" dirty="0" smtClean="0"/>
              <a:t>Casa Grande, Arizona</a:t>
            </a:r>
            <a:endParaRPr lang="en-US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Abram took his trained servants and went after these invaders.</a:t>
            </a:r>
          </a:p>
          <a:p>
            <a:r>
              <a:rPr lang="en-US" b="1" dirty="0" smtClean="0"/>
              <a:t>Gen </a:t>
            </a:r>
            <a:r>
              <a:rPr lang="en-US" b="1" dirty="0" smtClean="0"/>
              <a:t>14:14, </a:t>
            </a:r>
            <a:r>
              <a:rPr lang="en-US" b="1" dirty="0" smtClean="0"/>
              <a:t>“And when Abram heard that his brother was taken captive, he armed his trained </a:t>
            </a:r>
            <a:r>
              <a:rPr lang="en-US" b="1" i="1" dirty="0" smtClean="0"/>
              <a:t>servants,</a:t>
            </a:r>
            <a:r>
              <a:rPr lang="en-US" b="1" dirty="0" smtClean="0"/>
              <a:t> born in his own house, three hundred and eighteen, and pursued </a:t>
            </a:r>
            <a:r>
              <a:rPr lang="en-US" b="1" i="1" dirty="0" smtClean="0"/>
              <a:t>them</a:t>
            </a:r>
            <a:r>
              <a:rPr lang="en-US" b="1" dirty="0" smtClean="0"/>
              <a:t> unto Dan.”</a:t>
            </a:r>
          </a:p>
          <a:p>
            <a:r>
              <a:rPr lang="en-US" b="1" dirty="0" smtClean="0"/>
              <a:t>Gen </a:t>
            </a:r>
            <a:r>
              <a:rPr lang="en-US" b="1" dirty="0" smtClean="0"/>
              <a:t>14:15, </a:t>
            </a:r>
            <a:r>
              <a:rPr lang="en-US" b="1" dirty="0" smtClean="0"/>
              <a:t>“And he divided himself against them, he and his servants, by night, and smote them, and pursued them unto </a:t>
            </a:r>
            <a:r>
              <a:rPr lang="en-US" b="1" dirty="0" err="1" smtClean="0"/>
              <a:t>Hobah</a:t>
            </a:r>
            <a:r>
              <a:rPr lang="en-US" b="1" dirty="0" smtClean="0"/>
              <a:t>, which </a:t>
            </a:r>
            <a:r>
              <a:rPr lang="en-US" b="1" i="1" dirty="0" smtClean="0"/>
              <a:t>is</a:t>
            </a:r>
            <a:r>
              <a:rPr lang="en-US" b="1" dirty="0" smtClean="0"/>
              <a:t> on the left hand of Damascus</a:t>
            </a:r>
            <a:r>
              <a:rPr lang="en-US" b="1" dirty="0" smtClean="0"/>
              <a:t>.”</a:t>
            </a:r>
            <a:endParaRPr lang="en-US" b="1" dirty="0" smtClean="0"/>
          </a:p>
          <a:p>
            <a:r>
              <a:rPr lang="en-US" b="1" dirty="0" smtClean="0"/>
              <a:t>Gen </a:t>
            </a:r>
            <a:r>
              <a:rPr lang="en-US" b="1" dirty="0" smtClean="0"/>
              <a:t>14:16, </a:t>
            </a:r>
            <a:r>
              <a:rPr lang="en-US" b="1" dirty="0" smtClean="0"/>
              <a:t>“And he brought back all the goods, and also brought again his brother Lot, and his goods, and the women also, and the people</a:t>
            </a:r>
            <a:r>
              <a:rPr lang="en-US" b="1" dirty="0" smtClean="0"/>
              <a:t>.”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Forte" pitchFamily="66" charset="0"/>
              </a:rPr>
              <a:t>Lot Got Rescued</a:t>
            </a:r>
            <a:endParaRPr lang="en-US" sz="4400" dirty="0">
              <a:latin typeface="Forte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Abram does not </a:t>
            </a:r>
            <a:r>
              <a:rPr lang="en-US" b="1" dirty="0" smtClean="0"/>
              <a:t>make </a:t>
            </a:r>
            <a:r>
              <a:rPr lang="en-US" b="1" dirty="0" smtClean="0"/>
              <a:t>himself a king.  </a:t>
            </a:r>
            <a:endParaRPr lang="en-US" b="1" dirty="0" smtClean="0"/>
          </a:p>
          <a:p>
            <a:r>
              <a:rPr lang="en-US" b="1" dirty="0" smtClean="0"/>
              <a:t>He </a:t>
            </a:r>
            <a:r>
              <a:rPr lang="en-US" b="1" dirty="0" smtClean="0"/>
              <a:t>does not take tribute or taxes or soldiers from any city.  </a:t>
            </a:r>
            <a:endParaRPr lang="en-US" b="1" dirty="0" smtClean="0"/>
          </a:p>
          <a:p>
            <a:r>
              <a:rPr lang="en-US" b="1" dirty="0" smtClean="0"/>
              <a:t>He </a:t>
            </a:r>
            <a:r>
              <a:rPr lang="en-US" b="1" dirty="0" smtClean="0"/>
              <a:t>is simply a servant of the Most-High God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Abram </a:t>
            </a:r>
            <a:r>
              <a:rPr lang="en-US" b="1" dirty="0" smtClean="0"/>
              <a:t>refused to accept the spoils of war, Genesis 14:23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When Abram returned with the citizens of the cities and with their goods, he was met by the leaders of the region and Melchizedek, Genesis </a:t>
            </a:r>
            <a:r>
              <a:rPr lang="en-US" b="1" dirty="0" smtClean="0"/>
              <a:t>14:17</a:t>
            </a:r>
            <a:r>
              <a:rPr lang="en-US" b="1" dirty="0" smtClean="0"/>
              <a:t>.</a:t>
            </a:r>
          </a:p>
          <a:p>
            <a:endParaRPr lang="en-US" b="1" dirty="0" smtClean="0"/>
          </a:p>
          <a:p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Forte" pitchFamily="66" charset="0"/>
              </a:rPr>
              <a:t>Abram Returns</a:t>
            </a:r>
            <a:endParaRPr lang="en-US" sz="4400" dirty="0">
              <a:latin typeface="Forte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Melchizedek is the king of Salem, Jerusalem, and priest of the Most-High God.</a:t>
            </a:r>
          </a:p>
          <a:p>
            <a:r>
              <a:rPr lang="en-US" b="1" dirty="0" smtClean="0"/>
              <a:t>Salem is Jerusalem.  Psalms 76:2, “In Salem also is his tabernacle, and his dwelling place in Zion</a:t>
            </a:r>
            <a:r>
              <a:rPr lang="en-US" b="1" dirty="0" smtClean="0"/>
              <a:t>.”</a:t>
            </a:r>
            <a:endParaRPr lang="en-US" b="1" dirty="0" smtClean="0"/>
          </a:p>
          <a:p>
            <a:r>
              <a:rPr lang="en-US" b="1" dirty="0" smtClean="0"/>
              <a:t>The priesthood of Melchizedek came before the priesthood of Aaron.</a:t>
            </a:r>
          </a:p>
          <a:p>
            <a:r>
              <a:rPr lang="en-US" b="1" dirty="0" smtClean="0"/>
              <a:t>This priest is a mediator between God and man.</a:t>
            </a:r>
          </a:p>
          <a:p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Forte" pitchFamily="66" charset="0"/>
              </a:rPr>
              <a:t>Who is Melchizedek?</a:t>
            </a:r>
            <a:endParaRPr lang="en-US" sz="4400" dirty="0">
              <a:latin typeface="Forte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000" b="1" dirty="0" smtClean="0"/>
              <a:t>Genesis 14:18, “And Melchizedek king of Salem brought forth bread and wine: and he </a:t>
            </a:r>
            <a:r>
              <a:rPr lang="en-US" sz="3000" b="1" i="1" dirty="0" smtClean="0"/>
              <a:t>was</a:t>
            </a:r>
            <a:r>
              <a:rPr lang="en-US" sz="3000" b="1" dirty="0" smtClean="0"/>
              <a:t> the priest of the most high God</a:t>
            </a:r>
            <a:r>
              <a:rPr lang="en-US" sz="3000" b="1" dirty="0" smtClean="0"/>
              <a:t>.”</a:t>
            </a:r>
            <a:endParaRPr lang="en-US" sz="3000" b="1" dirty="0" smtClean="0"/>
          </a:p>
          <a:p>
            <a:r>
              <a:rPr lang="en-US" sz="3000" b="1" dirty="0" smtClean="0"/>
              <a:t>No doubt Abram and his men were tired and were refreshed by the bread and wine.  </a:t>
            </a:r>
            <a:endParaRPr lang="en-US" sz="3000" b="1" dirty="0" smtClean="0"/>
          </a:p>
          <a:p>
            <a:r>
              <a:rPr lang="en-US" sz="3000" b="1" dirty="0" smtClean="0"/>
              <a:t>There </a:t>
            </a:r>
            <a:r>
              <a:rPr lang="en-US" sz="3000" b="1" dirty="0" smtClean="0"/>
              <a:t>must have been a great deal of bread and wine, maybe about like it was at the marriage in Cana</a:t>
            </a:r>
            <a:r>
              <a:rPr lang="en-US" sz="3000" b="1" dirty="0" smtClean="0"/>
              <a:t>.</a:t>
            </a:r>
            <a:endParaRPr lang="en-US" sz="3000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Forte" pitchFamily="66" charset="0"/>
              </a:rPr>
              <a:t>Melchizedek Met Abram</a:t>
            </a:r>
            <a:endParaRPr lang="en-US" sz="4400" dirty="0">
              <a:latin typeface="Forte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Albert Barnes Notes on this passage says:</a:t>
            </a:r>
          </a:p>
          <a:p>
            <a:r>
              <a:rPr lang="en-US" b="1" dirty="0" smtClean="0"/>
              <a:t>“In after times they were by divine appointment placed on the table of the presence in the tabernacle </a:t>
            </a:r>
            <a:r>
              <a:rPr lang="en-US" b="1" u="sng" dirty="0" smtClean="0"/>
              <a:t>Exodus 25:29-30</a:t>
            </a:r>
            <a:r>
              <a:rPr lang="en-US" b="1" dirty="0" smtClean="0"/>
              <a:t>. </a:t>
            </a:r>
          </a:p>
          <a:p>
            <a:r>
              <a:rPr lang="en-US" b="1" dirty="0" smtClean="0"/>
              <a:t>They were the accompaniments of the Paschal lamb </a:t>
            </a:r>
            <a:r>
              <a:rPr lang="en-US" b="1" u="sng" dirty="0" smtClean="0"/>
              <a:t>Matthew 26:26-27</a:t>
            </a:r>
            <a:r>
              <a:rPr lang="en-US" b="1" dirty="0" smtClean="0"/>
              <a:t>, </a:t>
            </a:r>
          </a:p>
          <a:p>
            <a:r>
              <a:rPr lang="en-US" b="1" dirty="0" smtClean="0"/>
              <a:t>and they were adopted by the Messiah as the sacred symbols of that heavenly fare, of which, if a man partake, he shall live forever </a:t>
            </a:r>
            <a:r>
              <a:rPr lang="en-US" b="1" u="sng" dirty="0" smtClean="0"/>
              <a:t>John 6:48-58</a:t>
            </a:r>
            <a:r>
              <a:rPr lang="en-US" b="1" dirty="0" smtClean="0"/>
              <a:t>.”</a:t>
            </a:r>
          </a:p>
          <a:p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Forte" pitchFamily="66" charset="0"/>
              </a:rPr>
              <a:t>The </a:t>
            </a:r>
            <a:r>
              <a:rPr lang="en-US" sz="4400" dirty="0" smtClean="0">
                <a:latin typeface="Forte" pitchFamily="66" charset="0"/>
              </a:rPr>
              <a:t>Bread And The Wine</a:t>
            </a:r>
            <a:endParaRPr lang="en-US" sz="4400" dirty="0">
              <a:latin typeface="Forte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“…the bringing forth of bread and wine was a priestly act, and, accordingly, the crowning part of a sacred feast. </a:t>
            </a:r>
          </a:p>
          <a:p>
            <a:r>
              <a:rPr lang="en-US" b="1" dirty="0" smtClean="0"/>
              <a:t>The </a:t>
            </a:r>
            <a:r>
              <a:rPr lang="he-IL" b="1" dirty="0" smtClean="0"/>
              <a:t>כהן</a:t>
            </a:r>
            <a:r>
              <a:rPr lang="en-US" b="1" dirty="0" smtClean="0"/>
              <a:t>  </a:t>
            </a:r>
            <a:r>
              <a:rPr lang="en-US" b="1" i="1" dirty="0" err="1" smtClean="0"/>
              <a:t>kohen</a:t>
            </a:r>
            <a:r>
              <a:rPr lang="en-US" b="1" dirty="0" smtClean="0"/>
              <a:t>, or priest, who is here mentioned for the first time in Scripture, was one who acted in sacred things on the part of others. </a:t>
            </a:r>
          </a:p>
          <a:p>
            <a:r>
              <a:rPr lang="en-US" b="1" dirty="0" smtClean="0"/>
              <a:t>He was a mediator between God and man, representing God holding out the hand of mercy, and man reaching forth the hand of faith</a:t>
            </a:r>
            <a:r>
              <a:rPr lang="en-US" b="1" dirty="0" smtClean="0"/>
              <a:t>.”</a:t>
            </a:r>
            <a:endParaRPr lang="en-US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Forte" pitchFamily="66" charset="0"/>
              </a:rPr>
              <a:t>Barnes </a:t>
            </a:r>
            <a:r>
              <a:rPr lang="en-US" sz="4400" dirty="0" smtClean="0">
                <a:latin typeface="Forte" pitchFamily="66" charset="0"/>
              </a:rPr>
              <a:t>Continues:</a:t>
            </a:r>
            <a:endParaRPr lang="en-US" sz="4400" dirty="0">
              <a:latin typeface="Forte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Genesis 14:19-20, “And he blessed him, and said, Blessed </a:t>
            </a:r>
            <a:r>
              <a:rPr lang="en-US" b="1" i="1" dirty="0" smtClean="0"/>
              <a:t>be</a:t>
            </a:r>
            <a:r>
              <a:rPr lang="en-US" b="1" dirty="0" smtClean="0"/>
              <a:t> Abram of the most high God, possessor of heaven and earth:  20,  And blessed be the most high God, which hath delivered </a:t>
            </a:r>
            <a:r>
              <a:rPr lang="en-US" b="1" dirty="0" err="1" smtClean="0"/>
              <a:t>thine</a:t>
            </a:r>
            <a:r>
              <a:rPr lang="en-US" b="1" dirty="0" smtClean="0"/>
              <a:t> enemies into thy hand. And he gave him tithes of all</a:t>
            </a:r>
            <a:r>
              <a:rPr lang="en-US" b="1" dirty="0" smtClean="0"/>
              <a:t>.”</a:t>
            </a:r>
            <a:endParaRPr lang="en-US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Forte" pitchFamily="66" charset="0"/>
              </a:rPr>
              <a:t>Melchizedek blessed </a:t>
            </a:r>
            <a:r>
              <a:rPr lang="en-US" sz="4400" dirty="0" smtClean="0">
                <a:latin typeface="Forte" pitchFamily="66" charset="0"/>
              </a:rPr>
              <a:t>Abram</a:t>
            </a:r>
            <a:endParaRPr lang="en-US" sz="4400" dirty="0">
              <a:latin typeface="Forte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Because he liked him?  No. He blessed Abram because of his faith in the Most-high God.</a:t>
            </a:r>
          </a:p>
          <a:p>
            <a:r>
              <a:rPr lang="en-US" b="1" dirty="0" smtClean="0"/>
              <a:t>Abram had already left Ur and followed God into Canaan.</a:t>
            </a:r>
          </a:p>
          <a:p>
            <a:r>
              <a:rPr lang="en-US" b="1" dirty="0" smtClean="0"/>
              <a:t>Abram had already been greatly blessed by God because of his faith.</a:t>
            </a:r>
          </a:p>
          <a:p>
            <a:r>
              <a:rPr lang="en-US" b="1" dirty="0" smtClean="0"/>
              <a:t>Melchizedek had royal authority to bless Abram</a:t>
            </a:r>
            <a:r>
              <a:rPr lang="en-US" b="1" dirty="0" smtClean="0"/>
              <a:t>.</a:t>
            </a:r>
            <a:endParaRPr lang="en-US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Forte" pitchFamily="66" charset="0"/>
              </a:rPr>
              <a:t>Why did Melchizedek bless Abram</a:t>
            </a:r>
            <a:r>
              <a:rPr lang="en-US" dirty="0" smtClean="0">
                <a:latin typeface="Forte" pitchFamily="66" charset="0"/>
              </a:rPr>
              <a:t>?</a:t>
            </a:r>
            <a:endParaRPr lang="en-US" dirty="0">
              <a:latin typeface="Forte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Jesus is our Eternal High Priest after the order of Melchizedek.</a:t>
            </a:r>
          </a:p>
          <a:p>
            <a:r>
              <a:rPr lang="en-US" b="1" dirty="0" smtClean="0"/>
              <a:t>He shall reign forever from the City of Jerusalem.</a:t>
            </a:r>
          </a:p>
          <a:p>
            <a:r>
              <a:rPr lang="en-US" b="1" dirty="0" smtClean="0"/>
              <a:t>Revelation 11:15, “And the seventh angel sounded; and there were great voices in heaven, saying, The kingdoms of this world are become </a:t>
            </a:r>
            <a:r>
              <a:rPr lang="en-US" b="1" i="1" dirty="0" smtClean="0"/>
              <a:t>the kingdoms</a:t>
            </a:r>
            <a:r>
              <a:rPr lang="en-US" b="1" dirty="0" smtClean="0"/>
              <a:t> of our Lord, and of his Christ; and he shall reign for ever and ever</a:t>
            </a:r>
            <a:r>
              <a:rPr lang="en-US" b="1" dirty="0" smtClean="0"/>
              <a:t>.”</a:t>
            </a:r>
            <a:endParaRPr lang="en-US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Forte" pitchFamily="66" charset="0"/>
              </a:rPr>
              <a:t>Jesus Is Our High Priest</a:t>
            </a:r>
            <a:endParaRPr lang="en-US" sz="4400" dirty="0">
              <a:latin typeface="Forte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Hebrews 6:20, “Whither </a:t>
            </a:r>
            <a:r>
              <a:rPr lang="en-US" b="1" dirty="0" smtClean="0"/>
              <a:t>[to within </a:t>
            </a:r>
            <a:r>
              <a:rPr lang="en-US" b="1" dirty="0" smtClean="0"/>
              <a:t>the veil] the forerunner is for us entered, </a:t>
            </a:r>
            <a:r>
              <a:rPr lang="en-US" b="1" i="1" dirty="0" smtClean="0"/>
              <a:t>even</a:t>
            </a:r>
            <a:r>
              <a:rPr lang="en-US" b="1" dirty="0" smtClean="0"/>
              <a:t> Jesus, made an high priest for ever after the order of </a:t>
            </a:r>
            <a:r>
              <a:rPr lang="en-US" b="1" dirty="0" err="1" smtClean="0"/>
              <a:t>Melchisedec</a:t>
            </a:r>
            <a:r>
              <a:rPr lang="en-US" b="1" dirty="0" smtClean="0"/>
              <a:t>.”</a:t>
            </a:r>
          </a:p>
          <a:p>
            <a:r>
              <a:rPr lang="en-US" b="1" dirty="0" smtClean="0"/>
              <a:t>Hebrews </a:t>
            </a:r>
            <a:r>
              <a:rPr lang="en-US" b="1" dirty="0" smtClean="0"/>
              <a:t>7:1-2</a:t>
            </a:r>
            <a:endParaRPr lang="en-US" b="1" dirty="0" smtClean="0"/>
          </a:p>
          <a:p>
            <a:r>
              <a:rPr lang="en-US" b="1" dirty="0" smtClean="0"/>
              <a:t>1,  </a:t>
            </a:r>
            <a:r>
              <a:rPr lang="en-US" b="1" dirty="0" smtClean="0"/>
              <a:t>“For </a:t>
            </a:r>
            <a:r>
              <a:rPr lang="en-US" b="1" dirty="0" smtClean="0"/>
              <a:t>this </a:t>
            </a:r>
            <a:r>
              <a:rPr lang="en-US" b="1" dirty="0" err="1" smtClean="0"/>
              <a:t>Melchisedec</a:t>
            </a:r>
            <a:r>
              <a:rPr lang="en-US" b="1" dirty="0" smtClean="0"/>
              <a:t>, king of Salem, priest of the most high God, who met Abraham returning from the slaughter of the kings, and blessed him;</a:t>
            </a:r>
          </a:p>
          <a:p>
            <a:r>
              <a:rPr lang="en-US" b="1" dirty="0" smtClean="0"/>
              <a:t>2,  </a:t>
            </a:r>
            <a:r>
              <a:rPr lang="en-US" b="1" dirty="0" smtClean="0"/>
              <a:t>“To </a:t>
            </a:r>
            <a:r>
              <a:rPr lang="en-US" b="1" dirty="0" smtClean="0"/>
              <a:t>whom also Abraham gave a tenth part of all; first being by interpretation King of righteousness, and after that also King of Salem, which is, King of peace</a:t>
            </a:r>
            <a:r>
              <a:rPr lang="en-US" b="1" dirty="0" smtClean="0"/>
              <a:t>;”</a:t>
            </a:r>
            <a:endParaRPr lang="en-US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Forte" pitchFamily="66" charset="0"/>
              </a:rPr>
              <a:t>Melchizedek In Hebrews</a:t>
            </a:r>
            <a:endParaRPr lang="en-US" sz="4400" dirty="0">
              <a:latin typeface="Forte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Jesus is our eternal prophet, priest, and king</a:t>
            </a:r>
            <a:r>
              <a:rPr lang="en-US" sz="2800" b="1" dirty="0" smtClean="0"/>
              <a:t>.</a:t>
            </a:r>
          </a:p>
          <a:p>
            <a:r>
              <a:rPr lang="en-US" sz="2800" b="1" dirty="0" smtClean="0"/>
              <a:t>Hebrews </a:t>
            </a:r>
            <a:r>
              <a:rPr lang="en-US" sz="2800" b="1" dirty="0" smtClean="0"/>
              <a:t>5:5-6,  “So also Christ glorified not himself to be made an high priest; but he that said unto him, Thou art my Son, to day have I begotten thee.  6,  As he </a:t>
            </a:r>
            <a:r>
              <a:rPr lang="en-US" sz="2800" b="1" dirty="0" err="1" smtClean="0"/>
              <a:t>saith</a:t>
            </a:r>
            <a:r>
              <a:rPr lang="en-US" sz="2800" b="1" dirty="0" smtClean="0"/>
              <a:t> also in another </a:t>
            </a:r>
            <a:r>
              <a:rPr lang="en-US" sz="2800" b="1" i="1" dirty="0" smtClean="0"/>
              <a:t>place,</a:t>
            </a:r>
            <a:r>
              <a:rPr lang="en-US" sz="2800" b="1" dirty="0" smtClean="0"/>
              <a:t> Thou </a:t>
            </a:r>
            <a:r>
              <a:rPr lang="en-US" sz="2800" b="1" i="1" dirty="0" smtClean="0"/>
              <a:t>art</a:t>
            </a:r>
            <a:r>
              <a:rPr lang="en-US" sz="2800" b="1" dirty="0" smtClean="0"/>
              <a:t> a priest for ever after the order of </a:t>
            </a:r>
            <a:r>
              <a:rPr lang="en-US" sz="2800" b="1" dirty="0" err="1" smtClean="0"/>
              <a:t>Melchisedec</a:t>
            </a:r>
            <a:r>
              <a:rPr lang="en-US" sz="2800" b="1" dirty="0" smtClean="0"/>
              <a:t>.”</a:t>
            </a:r>
            <a:endParaRPr lang="en-US" sz="2800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Forte" pitchFamily="66" charset="0"/>
              </a:rPr>
              <a:t>Jesus Our Eternal High Priest</a:t>
            </a:r>
            <a:endParaRPr lang="en-US" dirty="0">
              <a:latin typeface="Forte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3, </a:t>
            </a:r>
            <a:r>
              <a:rPr lang="en-US" b="1" dirty="0" smtClean="0"/>
              <a:t>“Without </a:t>
            </a:r>
            <a:r>
              <a:rPr lang="en-US" b="1" dirty="0" smtClean="0"/>
              <a:t>father, without mother, without descent, having neither beginning of days, nor end of life; but made like unto the Son of God; </a:t>
            </a:r>
            <a:r>
              <a:rPr lang="en-US" b="1" dirty="0" err="1" smtClean="0"/>
              <a:t>abideth</a:t>
            </a:r>
            <a:r>
              <a:rPr lang="en-US" b="1" dirty="0" smtClean="0"/>
              <a:t> a priest continually</a:t>
            </a:r>
            <a:r>
              <a:rPr lang="en-US" b="1" dirty="0" smtClean="0"/>
              <a:t>.”</a:t>
            </a:r>
            <a:endParaRPr lang="en-US" b="1" dirty="0" smtClean="0"/>
          </a:p>
          <a:p>
            <a:r>
              <a:rPr lang="en-US" b="1" dirty="0" smtClean="0"/>
              <a:t>4, </a:t>
            </a:r>
            <a:r>
              <a:rPr lang="en-US" b="1" dirty="0" smtClean="0"/>
              <a:t>“Now </a:t>
            </a:r>
            <a:r>
              <a:rPr lang="en-US" b="1" dirty="0" smtClean="0"/>
              <a:t>consider how great this man </a:t>
            </a:r>
            <a:r>
              <a:rPr lang="en-US" b="1" i="1" dirty="0" smtClean="0"/>
              <a:t>was,</a:t>
            </a:r>
            <a:r>
              <a:rPr lang="en-US" b="1" dirty="0" smtClean="0"/>
              <a:t> unto whom even the patriarch Abraham gave the tenth of the spoils</a:t>
            </a:r>
            <a:r>
              <a:rPr lang="en-US" b="1" dirty="0" smtClean="0"/>
              <a:t>.”</a:t>
            </a:r>
            <a:endParaRPr lang="en-US" b="1" dirty="0" smtClean="0"/>
          </a:p>
          <a:p>
            <a:r>
              <a:rPr lang="en-US" b="1" dirty="0" smtClean="0"/>
              <a:t>5, </a:t>
            </a:r>
            <a:r>
              <a:rPr lang="en-US" b="1" dirty="0" smtClean="0"/>
              <a:t>“And </a:t>
            </a:r>
            <a:r>
              <a:rPr lang="en-US" b="1" dirty="0" smtClean="0"/>
              <a:t>verily they that are of the sons of Levi, who receive the office of the priesthood, have a commandment to take tithes of the people according to the law, that is, of their brethren, though they come out of the loins of Abraham</a:t>
            </a:r>
            <a:r>
              <a:rPr lang="en-US" b="1" dirty="0" smtClean="0"/>
              <a:t>:”</a:t>
            </a:r>
            <a:endParaRPr lang="en-US" b="1" dirty="0" smtClean="0"/>
          </a:p>
          <a:p>
            <a:r>
              <a:rPr lang="en-US" b="1" dirty="0" smtClean="0"/>
              <a:t>6</a:t>
            </a:r>
            <a:r>
              <a:rPr lang="en-US" b="1" dirty="0" smtClean="0"/>
              <a:t>, “But </a:t>
            </a:r>
            <a:r>
              <a:rPr lang="en-US" b="1" dirty="0" smtClean="0"/>
              <a:t>he whose descent is not counted from them received tithes of Abraham, and blessed him that had the promises</a:t>
            </a:r>
            <a:r>
              <a:rPr lang="en-US" b="1" dirty="0" smtClean="0"/>
              <a:t>.”</a:t>
            </a:r>
            <a:endParaRPr lang="en-US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Forte" pitchFamily="66" charset="0"/>
              </a:rPr>
              <a:t>Hebrews 7:3-6</a:t>
            </a:r>
            <a:endParaRPr lang="en-US" sz="4400" dirty="0">
              <a:latin typeface="Forte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7, </a:t>
            </a:r>
            <a:r>
              <a:rPr lang="en-US" b="1" dirty="0" smtClean="0"/>
              <a:t>“And </a:t>
            </a:r>
            <a:r>
              <a:rPr lang="en-US" b="1" dirty="0" smtClean="0"/>
              <a:t>without all contradiction the less is blessed of the better</a:t>
            </a:r>
            <a:r>
              <a:rPr lang="en-US" b="1" dirty="0" smtClean="0"/>
              <a:t>.”</a:t>
            </a:r>
            <a:endParaRPr lang="en-US" b="1" dirty="0" smtClean="0"/>
          </a:p>
          <a:p>
            <a:r>
              <a:rPr lang="en-US" b="1" dirty="0" smtClean="0"/>
              <a:t>8, </a:t>
            </a:r>
            <a:r>
              <a:rPr lang="en-US" b="1" dirty="0" smtClean="0"/>
              <a:t>“And </a:t>
            </a:r>
            <a:r>
              <a:rPr lang="en-US" b="1" dirty="0" smtClean="0"/>
              <a:t>here men that die receive tithes; but there he </a:t>
            </a:r>
            <a:r>
              <a:rPr lang="en-US" b="1" i="1" dirty="0" err="1" smtClean="0"/>
              <a:t>receiveth</a:t>
            </a:r>
            <a:r>
              <a:rPr lang="en-US" b="1" i="1" dirty="0" smtClean="0"/>
              <a:t> them,</a:t>
            </a:r>
            <a:r>
              <a:rPr lang="en-US" b="1" dirty="0" smtClean="0"/>
              <a:t> of whom it is witnessed that he </a:t>
            </a:r>
            <a:r>
              <a:rPr lang="en-US" b="1" dirty="0" err="1" smtClean="0"/>
              <a:t>liveth</a:t>
            </a:r>
            <a:r>
              <a:rPr lang="en-US" b="1" dirty="0" smtClean="0"/>
              <a:t>.”</a:t>
            </a:r>
            <a:endParaRPr lang="en-US" b="1" dirty="0" smtClean="0"/>
          </a:p>
          <a:p>
            <a:r>
              <a:rPr lang="en-US" b="1" dirty="0" smtClean="0"/>
              <a:t>9, </a:t>
            </a:r>
            <a:r>
              <a:rPr lang="en-US" b="1" dirty="0" smtClean="0"/>
              <a:t>“And </a:t>
            </a:r>
            <a:r>
              <a:rPr lang="en-US" b="1" dirty="0" smtClean="0"/>
              <a:t>as I may so say, Levi also, who </a:t>
            </a:r>
            <a:r>
              <a:rPr lang="en-US" b="1" dirty="0" err="1" smtClean="0"/>
              <a:t>receiveth</a:t>
            </a:r>
            <a:r>
              <a:rPr lang="en-US" b="1" dirty="0" smtClean="0"/>
              <a:t> tithes, </a:t>
            </a:r>
            <a:r>
              <a:rPr lang="en-US" b="1" dirty="0" err="1" smtClean="0"/>
              <a:t>payed</a:t>
            </a:r>
            <a:r>
              <a:rPr lang="en-US" b="1" dirty="0" smtClean="0"/>
              <a:t> tithes in Abraham</a:t>
            </a:r>
            <a:r>
              <a:rPr lang="en-US" b="1" dirty="0" smtClean="0"/>
              <a:t>.”</a:t>
            </a:r>
            <a:endParaRPr lang="en-US" b="1" dirty="0" smtClean="0"/>
          </a:p>
          <a:p>
            <a:r>
              <a:rPr lang="en-US" b="1" dirty="0" smtClean="0"/>
              <a:t>10, </a:t>
            </a:r>
            <a:r>
              <a:rPr lang="en-US" b="1" dirty="0" smtClean="0"/>
              <a:t>“For </a:t>
            </a:r>
            <a:r>
              <a:rPr lang="en-US" b="1" dirty="0" smtClean="0"/>
              <a:t>he was yet in the loins of his father, when </a:t>
            </a:r>
            <a:r>
              <a:rPr lang="en-US" b="1" dirty="0" err="1" smtClean="0"/>
              <a:t>Melchisedec</a:t>
            </a:r>
            <a:r>
              <a:rPr lang="en-US" b="1" dirty="0" smtClean="0"/>
              <a:t> met him</a:t>
            </a:r>
            <a:r>
              <a:rPr lang="en-US" b="1" dirty="0" smtClean="0"/>
              <a:t>.”</a:t>
            </a:r>
            <a:endParaRPr lang="en-US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Forte" pitchFamily="66" charset="0"/>
              </a:rPr>
              <a:t>Hebrews 7:7-10</a:t>
            </a:r>
            <a:endParaRPr lang="en-US" sz="4400" dirty="0">
              <a:latin typeface="Forte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Jesus did not glorify Himself </a:t>
            </a:r>
            <a:r>
              <a:rPr lang="en-US" sz="2800" b="1" dirty="0" smtClean="0"/>
              <a:t>or exalt Himself to be </a:t>
            </a:r>
            <a:r>
              <a:rPr lang="en-US" sz="2800" b="1" dirty="0" smtClean="0"/>
              <a:t>made a high priest.</a:t>
            </a:r>
          </a:p>
          <a:p>
            <a:r>
              <a:rPr lang="en-US" sz="2800" b="1" dirty="0" smtClean="0"/>
              <a:t>Isaiah 53:2,  “For he shall grow up before him as a tender plant, and as a root out of a dry ground: he hath no form nor comeliness; and when we shall see him, </a:t>
            </a:r>
            <a:r>
              <a:rPr lang="en-US" sz="2800" b="1" i="1" dirty="0" smtClean="0"/>
              <a:t>there is</a:t>
            </a:r>
            <a:r>
              <a:rPr lang="en-US" sz="2800" b="1" dirty="0" smtClean="0"/>
              <a:t> no beauty that we should desire him</a:t>
            </a:r>
            <a:r>
              <a:rPr lang="en-US" sz="2800" b="1" dirty="0" smtClean="0"/>
              <a:t>.”</a:t>
            </a:r>
            <a:endParaRPr lang="en-US" sz="2800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Forte" pitchFamily="66" charset="0"/>
              </a:rPr>
              <a:t>Jesus Our Eternal High Priest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Genesis </a:t>
            </a:r>
            <a:r>
              <a:rPr lang="en-US" b="1" dirty="0" smtClean="0"/>
              <a:t>12:1-3</a:t>
            </a:r>
            <a:endParaRPr lang="en-US" b="1" dirty="0" smtClean="0"/>
          </a:p>
          <a:p>
            <a:r>
              <a:rPr lang="en-US" b="1" dirty="0" smtClean="0"/>
              <a:t>1,  </a:t>
            </a:r>
            <a:r>
              <a:rPr lang="en-US" b="1" dirty="0" smtClean="0"/>
              <a:t>“Now </a:t>
            </a:r>
            <a:r>
              <a:rPr lang="en-US" b="1" dirty="0" smtClean="0"/>
              <a:t>the LORD had said unto Abram, Get thee out of thy country, and from thy kindred, and from thy father's house, unto a land that I will </a:t>
            </a:r>
            <a:r>
              <a:rPr lang="en-US" b="1" dirty="0" err="1" smtClean="0"/>
              <a:t>shew</a:t>
            </a:r>
            <a:r>
              <a:rPr lang="en-US" b="1" dirty="0" smtClean="0"/>
              <a:t> thee</a:t>
            </a:r>
            <a:r>
              <a:rPr lang="en-US" b="1" dirty="0" smtClean="0"/>
              <a:t>:”</a:t>
            </a:r>
            <a:endParaRPr lang="en-US" b="1" dirty="0" smtClean="0"/>
          </a:p>
          <a:p>
            <a:r>
              <a:rPr lang="en-US" b="1" dirty="0" smtClean="0"/>
              <a:t>2,  </a:t>
            </a:r>
            <a:r>
              <a:rPr lang="en-US" b="1" dirty="0" smtClean="0"/>
              <a:t>“And </a:t>
            </a:r>
            <a:r>
              <a:rPr lang="en-US" b="1" dirty="0" smtClean="0"/>
              <a:t>I will make of thee a great nation, and I will bless thee, and make thy name great; and thou </a:t>
            </a:r>
            <a:r>
              <a:rPr lang="en-US" b="1" dirty="0" err="1" smtClean="0"/>
              <a:t>shalt</a:t>
            </a:r>
            <a:r>
              <a:rPr lang="en-US" b="1" dirty="0" smtClean="0"/>
              <a:t> be a blessing</a:t>
            </a:r>
            <a:r>
              <a:rPr lang="en-US" b="1" dirty="0" smtClean="0"/>
              <a:t>:”</a:t>
            </a:r>
            <a:endParaRPr lang="en-US" b="1" dirty="0" smtClean="0"/>
          </a:p>
          <a:p>
            <a:r>
              <a:rPr lang="en-US" b="1" dirty="0" smtClean="0"/>
              <a:t>3,  </a:t>
            </a:r>
            <a:r>
              <a:rPr lang="en-US" b="1" dirty="0" smtClean="0"/>
              <a:t>“And </a:t>
            </a:r>
            <a:r>
              <a:rPr lang="en-US" b="1" dirty="0" smtClean="0"/>
              <a:t>I will bless them that bless thee, and curse him that </a:t>
            </a:r>
            <a:r>
              <a:rPr lang="en-US" b="1" dirty="0" err="1" smtClean="0"/>
              <a:t>curseth</a:t>
            </a:r>
            <a:r>
              <a:rPr lang="en-US" b="1" dirty="0" smtClean="0"/>
              <a:t> thee: and in thee shall all families of the earth be blessed</a:t>
            </a:r>
            <a:r>
              <a:rPr lang="en-US" b="1" dirty="0" smtClean="0"/>
              <a:t>.”</a:t>
            </a:r>
            <a:endParaRPr lang="en-US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Forte" pitchFamily="66" charset="0"/>
              </a:rPr>
              <a:t>God’s Covenant With </a:t>
            </a:r>
            <a:r>
              <a:rPr lang="en-US" dirty="0" smtClean="0">
                <a:latin typeface="Forte" pitchFamily="66" charset="0"/>
              </a:rPr>
              <a:t>Abram</a:t>
            </a:r>
            <a:endParaRPr lang="en-US" dirty="0">
              <a:latin typeface="Forte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4,  </a:t>
            </a:r>
            <a:r>
              <a:rPr lang="en-US" b="1" dirty="0" smtClean="0"/>
              <a:t>“So </a:t>
            </a:r>
            <a:r>
              <a:rPr lang="en-US" b="1" dirty="0" smtClean="0"/>
              <a:t>Abram departed, as the LORD had spoken unto him; and Lot went with him: and Abram </a:t>
            </a:r>
            <a:r>
              <a:rPr lang="en-US" b="1" i="1" dirty="0" smtClean="0"/>
              <a:t>was</a:t>
            </a:r>
            <a:r>
              <a:rPr lang="en-US" b="1" dirty="0" smtClean="0"/>
              <a:t> seventy and five years old when he departed out of Haran</a:t>
            </a:r>
            <a:r>
              <a:rPr lang="en-US" b="1" dirty="0" smtClean="0"/>
              <a:t>.”</a:t>
            </a:r>
            <a:endParaRPr lang="en-US" b="1" dirty="0" smtClean="0"/>
          </a:p>
          <a:p>
            <a:r>
              <a:rPr lang="en-US" b="1" dirty="0" smtClean="0"/>
              <a:t>5,  </a:t>
            </a:r>
            <a:r>
              <a:rPr lang="en-US" b="1" dirty="0" smtClean="0"/>
              <a:t>“And </a:t>
            </a:r>
            <a:r>
              <a:rPr lang="en-US" b="1" dirty="0" smtClean="0"/>
              <a:t>Abram took </a:t>
            </a:r>
            <a:r>
              <a:rPr lang="en-US" b="1" dirty="0" err="1" smtClean="0"/>
              <a:t>Sarai</a:t>
            </a:r>
            <a:r>
              <a:rPr lang="en-US" b="1" dirty="0" smtClean="0"/>
              <a:t> his wife, and Lot his brother's son, and all their substance that they had gathered, and the souls that they had gotten in Haran; and they went forth to go into the land of Canaan; and into the land of Canaan they came</a:t>
            </a:r>
            <a:r>
              <a:rPr lang="en-US" b="1" dirty="0" smtClean="0"/>
              <a:t>.”</a:t>
            </a:r>
            <a:endParaRPr lang="en-US" b="1" dirty="0" smtClean="0"/>
          </a:p>
          <a:p>
            <a:r>
              <a:rPr lang="en-US" b="1" dirty="0" smtClean="0"/>
              <a:t>6,  </a:t>
            </a:r>
            <a:r>
              <a:rPr lang="en-US" b="1" dirty="0" smtClean="0"/>
              <a:t>“And </a:t>
            </a:r>
            <a:r>
              <a:rPr lang="en-US" b="1" dirty="0" smtClean="0"/>
              <a:t>Abram passed through the land unto the place of </a:t>
            </a:r>
            <a:r>
              <a:rPr lang="en-US" b="1" dirty="0" err="1" smtClean="0"/>
              <a:t>Sichem</a:t>
            </a:r>
            <a:r>
              <a:rPr lang="en-US" b="1" dirty="0" smtClean="0"/>
              <a:t>, unto the plain of </a:t>
            </a:r>
            <a:r>
              <a:rPr lang="en-US" b="1" dirty="0" err="1" smtClean="0"/>
              <a:t>Moreh</a:t>
            </a:r>
            <a:r>
              <a:rPr lang="en-US" b="1" dirty="0" smtClean="0"/>
              <a:t>. And the Canaanite </a:t>
            </a:r>
            <a:r>
              <a:rPr lang="en-US" b="1" i="1" dirty="0" smtClean="0"/>
              <a:t>was</a:t>
            </a:r>
            <a:r>
              <a:rPr lang="en-US" b="1" dirty="0" smtClean="0"/>
              <a:t> then in the land</a:t>
            </a:r>
            <a:r>
              <a:rPr lang="en-US" b="1" dirty="0" smtClean="0"/>
              <a:t>.”</a:t>
            </a:r>
            <a:endParaRPr lang="en-US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Forte" pitchFamily="66" charset="0"/>
              </a:rPr>
              <a:t>Genesis 12:4-6</a:t>
            </a:r>
            <a:endParaRPr lang="en-US" dirty="0">
              <a:latin typeface="Forte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7,  And the LORD appeared unto Abram, and said, Unto thy seed will I give this land: and there </a:t>
            </a:r>
            <a:r>
              <a:rPr lang="en-US" b="1" dirty="0" err="1" smtClean="0"/>
              <a:t>builded</a:t>
            </a:r>
            <a:r>
              <a:rPr lang="en-US" b="1" dirty="0" smtClean="0"/>
              <a:t> he an altar unto the LORD, who appeared unto him.</a:t>
            </a:r>
          </a:p>
          <a:p>
            <a:r>
              <a:rPr lang="en-US" b="1" dirty="0" smtClean="0"/>
              <a:t>8,  And he removed from thence unto a mountain on the east of Bethel, and pitched his tent, </a:t>
            </a:r>
            <a:r>
              <a:rPr lang="en-US" b="1" i="1" dirty="0" smtClean="0"/>
              <a:t>having</a:t>
            </a:r>
            <a:r>
              <a:rPr lang="en-US" b="1" dirty="0" smtClean="0"/>
              <a:t> Bethel on the west, and </a:t>
            </a:r>
            <a:r>
              <a:rPr lang="en-US" b="1" dirty="0" err="1" smtClean="0"/>
              <a:t>Hai</a:t>
            </a:r>
            <a:r>
              <a:rPr lang="en-US" b="1" dirty="0" smtClean="0"/>
              <a:t> on the east: and there he </a:t>
            </a:r>
            <a:r>
              <a:rPr lang="en-US" b="1" dirty="0" err="1" smtClean="0"/>
              <a:t>builded</a:t>
            </a:r>
            <a:r>
              <a:rPr lang="en-US" b="1" dirty="0" smtClean="0"/>
              <a:t> an altar unto the LORD, and called upon the name of the LORD.</a:t>
            </a:r>
          </a:p>
          <a:p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Forte" pitchFamily="66" charset="0"/>
              </a:rPr>
              <a:t>Genesis 12:7-8</a:t>
            </a:r>
            <a:endParaRPr lang="en-US" dirty="0">
              <a:latin typeface="Forte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During a famine Abram went into Egypt for a while then returned to Canaan.</a:t>
            </a:r>
          </a:p>
          <a:p>
            <a:r>
              <a:rPr lang="en-US" b="1" dirty="0" smtClean="0"/>
              <a:t>God gave it to Abram all the land of Canaan.  He was the rightful owner of the land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Genesis </a:t>
            </a:r>
            <a:r>
              <a:rPr lang="en-US" b="1" dirty="0" smtClean="0"/>
              <a:t>13:1-2</a:t>
            </a:r>
            <a:endParaRPr lang="en-US" b="1" dirty="0" smtClean="0"/>
          </a:p>
          <a:p>
            <a:r>
              <a:rPr lang="en-US" b="1" dirty="0" smtClean="0"/>
              <a:t>1,  “And Abram went up out of Egypt, he, and his wife, and all that he had, and Lot with him, into the south.”</a:t>
            </a:r>
          </a:p>
          <a:p>
            <a:r>
              <a:rPr lang="en-US" b="1" dirty="0" smtClean="0"/>
              <a:t>2,  “</a:t>
            </a:r>
            <a:r>
              <a:rPr lang="en-US" b="1" u="sng" dirty="0" smtClean="0"/>
              <a:t>And Abram </a:t>
            </a:r>
            <a:r>
              <a:rPr lang="en-US" b="1" i="1" u="sng" dirty="0" smtClean="0"/>
              <a:t>was</a:t>
            </a:r>
            <a:r>
              <a:rPr lang="en-US" b="1" u="sng" dirty="0" smtClean="0"/>
              <a:t> very rich in cattle, in silver, and in gold</a:t>
            </a:r>
            <a:r>
              <a:rPr lang="en-US" b="1" u="sng" dirty="0" smtClean="0"/>
              <a:t>.”</a:t>
            </a:r>
            <a:endParaRPr lang="en-US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Forte" pitchFamily="66" charset="0"/>
              </a:rPr>
              <a:t>Abram </a:t>
            </a:r>
            <a:r>
              <a:rPr lang="en-US" sz="4400" dirty="0" smtClean="0">
                <a:latin typeface="Forte" pitchFamily="66" charset="0"/>
              </a:rPr>
              <a:t>Was Very Rich.</a:t>
            </a:r>
            <a:endParaRPr lang="en-US" sz="4400" dirty="0">
              <a:latin typeface="Forte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Abram and Lot separated because their herds were too large to live together.</a:t>
            </a:r>
            <a:endParaRPr lang="en-US" sz="3200" dirty="0" smtClean="0"/>
          </a:p>
          <a:p>
            <a:r>
              <a:rPr lang="en-US" sz="3200" b="1" dirty="0" smtClean="0"/>
              <a:t>Lot went to a city of the plains called Sodom.</a:t>
            </a:r>
            <a:endParaRPr lang="en-US" sz="3200" dirty="0" smtClean="0"/>
          </a:p>
          <a:p>
            <a:r>
              <a:rPr lang="en-US" sz="3200" b="1" dirty="0" smtClean="0"/>
              <a:t>Abram lived in Canaan</a:t>
            </a:r>
            <a:r>
              <a:rPr lang="en-US" sz="3200" b="1" dirty="0" smtClean="0"/>
              <a:t>.</a:t>
            </a:r>
            <a:endParaRPr lang="en-US" sz="32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Forte" pitchFamily="66" charset="0"/>
              </a:rPr>
              <a:t>God Blessed Abram</a:t>
            </a:r>
            <a:endParaRPr lang="en-US" sz="4400" dirty="0">
              <a:latin typeface="Forte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1" dirty="0" smtClean="0"/>
              <a:t>Four kings invaded five of the cities of the plain.  </a:t>
            </a:r>
            <a:endParaRPr lang="en-US" sz="3200" b="1" dirty="0" smtClean="0"/>
          </a:p>
          <a:p>
            <a:r>
              <a:rPr lang="en-US" sz="3200" b="1" dirty="0" smtClean="0"/>
              <a:t>Each </a:t>
            </a:r>
            <a:r>
              <a:rPr lang="en-US" sz="3200" b="1" dirty="0" smtClean="0"/>
              <a:t>city had a king.  </a:t>
            </a:r>
          </a:p>
          <a:p>
            <a:r>
              <a:rPr lang="en-US" sz="3200" b="1" dirty="0" smtClean="0"/>
              <a:t>Two of those cities were Sodom and Gomorrah</a:t>
            </a:r>
            <a:r>
              <a:rPr lang="en-US" sz="3200" b="1" dirty="0" smtClean="0"/>
              <a:t>.</a:t>
            </a:r>
          </a:p>
          <a:p>
            <a:r>
              <a:rPr lang="en-US" sz="3200" b="1" dirty="0" smtClean="0"/>
              <a:t>The four invading kings carried away all the goods, the food, and the people of the five cities, including the household of Lot.</a:t>
            </a:r>
            <a:endParaRPr lang="en-US" sz="3200" dirty="0" smtClean="0"/>
          </a:p>
          <a:p>
            <a:endParaRPr lang="en-US" sz="3200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Forte" pitchFamily="66" charset="0"/>
              </a:rPr>
              <a:t>Lot Got Carried Away</a:t>
            </a:r>
            <a:endParaRPr lang="en-US" sz="4400" dirty="0">
              <a:latin typeface="Forte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74</TotalTime>
  <Words>1676</Words>
  <Application>Microsoft Office PowerPoint</Application>
  <PresentationFormat>On-screen Show (4:3)</PresentationFormat>
  <Paragraphs>92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Concourse</vt:lpstr>
      <vt:lpstr>Our Eternal High Priest</vt:lpstr>
      <vt:lpstr>Jesus Our Eternal High Priest</vt:lpstr>
      <vt:lpstr>Jesus Our Eternal High Priest</vt:lpstr>
      <vt:lpstr>God’s Covenant With Abram</vt:lpstr>
      <vt:lpstr>Genesis 12:4-6</vt:lpstr>
      <vt:lpstr>Genesis 12:7-8</vt:lpstr>
      <vt:lpstr>Abram Was Very Rich.</vt:lpstr>
      <vt:lpstr>God Blessed Abram</vt:lpstr>
      <vt:lpstr>Lot Got Carried Away</vt:lpstr>
      <vt:lpstr>Lot Got Rescued</vt:lpstr>
      <vt:lpstr>Abram Returns</vt:lpstr>
      <vt:lpstr>Who is Melchizedek?</vt:lpstr>
      <vt:lpstr>Melchizedek Met Abram</vt:lpstr>
      <vt:lpstr>The Bread And The Wine</vt:lpstr>
      <vt:lpstr>Barnes Continues:</vt:lpstr>
      <vt:lpstr>Melchizedek blessed Abram</vt:lpstr>
      <vt:lpstr>Why did Melchizedek bless Abram?</vt:lpstr>
      <vt:lpstr>Jesus Is Our High Priest</vt:lpstr>
      <vt:lpstr>Melchizedek In Hebrews</vt:lpstr>
      <vt:lpstr>Hebrews 7:3-6</vt:lpstr>
      <vt:lpstr>Hebrews 7:7-10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Our Eternal High Priest</dc:title>
  <dc:creator>Louis G. Hulsey</dc:creator>
  <cp:lastModifiedBy>Louis G. Hulsey</cp:lastModifiedBy>
  <cp:revision>11</cp:revision>
  <dcterms:created xsi:type="dcterms:W3CDTF">2012-08-12T23:20:16Z</dcterms:created>
  <dcterms:modified xsi:type="dcterms:W3CDTF">2012-08-13T00:34:44Z</dcterms:modified>
</cp:coreProperties>
</file>