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5D93-72E8-4BA7-9DF4-465E521C3D9B}" type="datetimeFigureOut">
              <a:rPr lang="en-US" smtClean="0"/>
              <a:pPr/>
              <a:t>7/29/2012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C8C05-304F-45A0-9BED-36499ACEC1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5D93-72E8-4BA7-9DF4-465E521C3D9B}" type="datetimeFigureOut">
              <a:rPr lang="en-US" smtClean="0"/>
              <a:pPr/>
              <a:t>7/29/2012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C8C05-304F-45A0-9BED-36499ACEC1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5D93-72E8-4BA7-9DF4-465E521C3D9B}" type="datetimeFigureOut">
              <a:rPr lang="en-US" smtClean="0"/>
              <a:pPr/>
              <a:t>7/29/2012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C8C05-304F-45A0-9BED-36499ACEC1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5D93-72E8-4BA7-9DF4-465E521C3D9B}" type="datetimeFigureOut">
              <a:rPr lang="en-US" smtClean="0"/>
              <a:pPr/>
              <a:t>7/29/2012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C8C05-304F-45A0-9BED-36499ACEC1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5D93-72E8-4BA7-9DF4-465E521C3D9B}" type="datetimeFigureOut">
              <a:rPr lang="en-US" smtClean="0"/>
              <a:pPr/>
              <a:t>7/29/2012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C8C05-304F-45A0-9BED-36499ACEC1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5D93-72E8-4BA7-9DF4-465E521C3D9B}" type="datetimeFigureOut">
              <a:rPr lang="en-US" smtClean="0"/>
              <a:pPr/>
              <a:t>7/29/2012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C8C05-304F-45A0-9BED-36499ACEC1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5D93-72E8-4BA7-9DF4-465E521C3D9B}" type="datetimeFigureOut">
              <a:rPr lang="en-US" smtClean="0"/>
              <a:pPr/>
              <a:t>7/29/2012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C8C05-304F-45A0-9BED-36499ACEC1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5D93-72E8-4BA7-9DF4-465E521C3D9B}" type="datetimeFigureOut">
              <a:rPr lang="en-US" smtClean="0"/>
              <a:pPr/>
              <a:t>7/29/2012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C8C05-304F-45A0-9BED-36499ACEC1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5D93-72E8-4BA7-9DF4-465E521C3D9B}" type="datetimeFigureOut">
              <a:rPr lang="en-US" smtClean="0"/>
              <a:pPr/>
              <a:t>7/29/2012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C8C05-304F-45A0-9BED-36499ACEC1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5D93-72E8-4BA7-9DF4-465E521C3D9B}" type="datetimeFigureOut">
              <a:rPr lang="en-US" smtClean="0"/>
              <a:pPr/>
              <a:t>7/29/2012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C8C05-304F-45A0-9BED-36499ACEC1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5D93-72E8-4BA7-9DF4-465E521C3D9B}" type="datetimeFigureOut">
              <a:rPr lang="en-US" smtClean="0"/>
              <a:pPr/>
              <a:t>7/29/2012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56C8C05-304F-45A0-9BED-36499ACEC1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A95D93-72E8-4BA7-9DF4-465E521C3D9B}" type="datetimeFigureOut">
              <a:rPr lang="en-US" smtClean="0"/>
              <a:pPr/>
              <a:t>7/29/2012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56C8C05-304F-45A0-9BED-36499ACEC16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One With The Lamb</a:t>
            </a:r>
            <a:endParaRPr lang="en-US" dirty="0">
              <a:latin typeface="Cooper Black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4648200"/>
            <a:ext cx="3886200" cy="1447800"/>
          </a:xfrm>
        </p:spPr>
        <p:txBody>
          <a:bodyPr/>
          <a:lstStyle/>
          <a:p>
            <a:pPr algn="l"/>
            <a:r>
              <a:rPr lang="en-US" dirty="0" smtClean="0"/>
              <a:t>Louis G. Hulsey</a:t>
            </a:r>
          </a:p>
          <a:p>
            <a:pPr algn="l"/>
            <a:r>
              <a:rPr lang="en-US" dirty="0" smtClean="0"/>
              <a:t>July 29, 2012</a:t>
            </a:r>
          </a:p>
          <a:p>
            <a:pPr algn="l"/>
            <a:r>
              <a:rPr lang="en-US" dirty="0" smtClean="0"/>
              <a:t>Casa Grande, Arizona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Revelation 4:4, KJV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4,  And round about the throne [</a:t>
            </a:r>
            <a:r>
              <a:rPr lang="en-US" sz="3200" b="1" dirty="0" err="1" smtClean="0"/>
              <a:t>κυκλόθεν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του</a:t>
            </a:r>
            <a:r>
              <a:rPr lang="en-US" sz="3200" b="1" dirty="0" smtClean="0"/>
              <a:t>͂ </a:t>
            </a:r>
            <a:r>
              <a:rPr lang="en-US" sz="3200" b="1" dirty="0" err="1" smtClean="0"/>
              <a:t>θρόνου</a:t>
            </a:r>
            <a:r>
              <a:rPr lang="en-US" sz="3200" b="1" dirty="0" smtClean="0"/>
              <a:t>] </a:t>
            </a:r>
            <a:r>
              <a:rPr lang="en-US" sz="3200" b="1" i="1" dirty="0" smtClean="0"/>
              <a:t>were</a:t>
            </a:r>
            <a:r>
              <a:rPr lang="en-US" sz="3200" b="1" dirty="0" smtClean="0"/>
              <a:t> four and twenty seats: and upon the seats [</a:t>
            </a:r>
            <a:r>
              <a:rPr lang="en-US" sz="3200" b="1" dirty="0" err="1" smtClean="0"/>
              <a:t>ἐπι</a:t>
            </a:r>
            <a:r>
              <a:rPr lang="en-US" sz="3200" b="1" dirty="0" smtClean="0"/>
              <a:t>̀ </a:t>
            </a:r>
            <a:r>
              <a:rPr lang="en-US" sz="3200" b="1" dirty="0" err="1" smtClean="0"/>
              <a:t>τοὺς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θρόνους</a:t>
            </a:r>
            <a:r>
              <a:rPr lang="en-US" sz="3200" b="1" dirty="0" smtClean="0"/>
              <a:t>] I saw four and twenty elders sitting [“in heavenly places”], clothed in white raiment; and they had on their heads crowns of gold.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Revelation 4:5-6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5,  “</a:t>
            </a:r>
            <a:r>
              <a:rPr lang="en-US" sz="2800" b="1" dirty="0" smtClean="0"/>
              <a:t>And out of the throne [</a:t>
            </a:r>
            <a:r>
              <a:rPr lang="en-US" sz="2800" b="1" dirty="0" err="1" smtClean="0"/>
              <a:t>ἐκ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του</a:t>
            </a:r>
            <a:r>
              <a:rPr lang="en-US" sz="2800" b="1" dirty="0" smtClean="0"/>
              <a:t>͂ </a:t>
            </a:r>
            <a:r>
              <a:rPr lang="en-US" sz="2800" b="1" dirty="0" err="1" smtClean="0"/>
              <a:t>θρόνου</a:t>
            </a:r>
            <a:r>
              <a:rPr lang="en-US" sz="2800" b="1" dirty="0" smtClean="0"/>
              <a:t>] proceeded </a:t>
            </a:r>
            <a:r>
              <a:rPr lang="en-US" sz="2800" b="1" dirty="0" err="1" smtClean="0"/>
              <a:t>lightnings</a:t>
            </a:r>
            <a:r>
              <a:rPr lang="en-US" sz="2800" b="1" dirty="0" smtClean="0"/>
              <a:t> and </a:t>
            </a:r>
            <a:r>
              <a:rPr lang="en-US" sz="2800" b="1" dirty="0" err="1" smtClean="0"/>
              <a:t>thunderings</a:t>
            </a:r>
            <a:r>
              <a:rPr lang="en-US" sz="2800" b="1" dirty="0" smtClean="0"/>
              <a:t> and voices: and </a:t>
            </a:r>
            <a:r>
              <a:rPr lang="en-US" sz="2800" b="1" i="1" dirty="0" smtClean="0"/>
              <a:t>there were</a:t>
            </a:r>
            <a:r>
              <a:rPr lang="en-US" sz="2800" b="1" dirty="0" smtClean="0"/>
              <a:t> seven lamps of fire burning before the throne [</a:t>
            </a:r>
            <a:r>
              <a:rPr lang="en-US" sz="2800" b="1" dirty="0" err="1" smtClean="0"/>
              <a:t>ἐνώπιον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του</a:t>
            </a:r>
            <a:r>
              <a:rPr lang="en-US" sz="2800" b="1" dirty="0" smtClean="0"/>
              <a:t>͂ </a:t>
            </a:r>
            <a:r>
              <a:rPr lang="en-US" sz="2800" b="1" dirty="0" err="1" smtClean="0"/>
              <a:t>θρόνου</a:t>
            </a:r>
            <a:r>
              <a:rPr lang="en-US" sz="2800" b="1" dirty="0" smtClean="0"/>
              <a:t>], which are the seven Spirits of God.”</a:t>
            </a:r>
          </a:p>
          <a:p>
            <a:r>
              <a:rPr lang="en-US" sz="2800" b="1" dirty="0" smtClean="0"/>
              <a:t>6,  “And before the throne [</a:t>
            </a:r>
            <a:r>
              <a:rPr lang="en-US" sz="2800" b="1" dirty="0" err="1" smtClean="0"/>
              <a:t>ἐνώπιον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του</a:t>
            </a:r>
            <a:r>
              <a:rPr lang="en-US" sz="2800" b="1" dirty="0" smtClean="0"/>
              <a:t>͂ </a:t>
            </a:r>
            <a:r>
              <a:rPr lang="en-US" sz="2800" b="1" dirty="0" err="1" smtClean="0"/>
              <a:t>θρόνου</a:t>
            </a:r>
            <a:r>
              <a:rPr lang="en-US" sz="2800" b="1" dirty="0" smtClean="0"/>
              <a:t>] </a:t>
            </a:r>
            <a:r>
              <a:rPr lang="en-US" sz="2800" b="1" i="1" dirty="0" smtClean="0"/>
              <a:t>there was</a:t>
            </a:r>
            <a:r>
              <a:rPr lang="en-US" sz="2800" b="1" dirty="0" smtClean="0"/>
              <a:t> a sea of glass like unto crystal: and in the midst of the throne, and round about the throne, </a:t>
            </a:r>
            <a:r>
              <a:rPr lang="en-US" sz="2800" b="1" i="1" dirty="0" smtClean="0"/>
              <a:t>were</a:t>
            </a:r>
            <a:r>
              <a:rPr lang="en-US" sz="2800" b="1" dirty="0" smtClean="0"/>
              <a:t> four beasts full of eyes before and behind.”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Listen to the Lamb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Rev. 5:6,  “And I beheld, and, lo, in the midst of the throne [</a:t>
            </a:r>
            <a:r>
              <a:rPr lang="en-US" b="1" dirty="0" err="1" smtClean="0"/>
              <a:t>μέσῳ</a:t>
            </a:r>
            <a:r>
              <a:rPr lang="en-US" b="1" dirty="0" smtClean="0"/>
              <a:t> </a:t>
            </a:r>
            <a:r>
              <a:rPr lang="en-US" b="1" dirty="0" err="1" smtClean="0"/>
              <a:t>του</a:t>
            </a:r>
            <a:r>
              <a:rPr lang="en-US" b="1" dirty="0" smtClean="0"/>
              <a:t>͂ </a:t>
            </a:r>
            <a:r>
              <a:rPr lang="en-US" b="1" dirty="0" err="1" smtClean="0"/>
              <a:t>θρόνου</a:t>
            </a:r>
            <a:r>
              <a:rPr lang="en-US" b="1" dirty="0" smtClean="0"/>
              <a:t>] and of the four beasts, and in the midst of the elders [</a:t>
            </a:r>
            <a:r>
              <a:rPr lang="en-US" b="1" dirty="0" err="1" smtClean="0"/>
              <a:t>ἐν</a:t>
            </a:r>
            <a:r>
              <a:rPr lang="en-US" b="1" dirty="0" smtClean="0"/>
              <a:t> </a:t>
            </a:r>
            <a:r>
              <a:rPr lang="en-US" b="1" dirty="0" err="1" smtClean="0"/>
              <a:t>μέσῳ</a:t>
            </a:r>
            <a:r>
              <a:rPr lang="en-US" b="1" dirty="0" smtClean="0"/>
              <a:t> </a:t>
            </a:r>
            <a:r>
              <a:rPr lang="en-US" b="1" dirty="0" err="1" smtClean="0"/>
              <a:t>τῶν</a:t>
            </a:r>
            <a:r>
              <a:rPr lang="en-US" b="1" dirty="0" smtClean="0"/>
              <a:t> </a:t>
            </a:r>
            <a:r>
              <a:rPr lang="en-US" b="1" dirty="0" err="1" smtClean="0"/>
              <a:t>πρεσβυτέρων</a:t>
            </a:r>
            <a:r>
              <a:rPr lang="en-US" b="1" dirty="0" smtClean="0"/>
              <a:t>], stood a </a:t>
            </a:r>
            <a:r>
              <a:rPr lang="en-US" b="1" u="sng" dirty="0" smtClean="0"/>
              <a:t>Lamb as it had been slain, </a:t>
            </a:r>
            <a:r>
              <a:rPr lang="en-US" b="1" dirty="0" smtClean="0"/>
              <a:t>having seven horns and seven eyes, which are the seven Spirits of God sent forth into all the earth.” </a:t>
            </a:r>
          </a:p>
          <a:p>
            <a:r>
              <a:rPr lang="en-US" b="1" dirty="0" smtClean="0"/>
              <a:t>Rev. 5:11,  “And I beheld, and I heard the voice of many angels round about the throne [</a:t>
            </a:r>
            <a:r>
              <a:rPr lang="en-US" b="1" dirty="0" err="1" smtClean="0"/>
              <a:t>κύκλῳ</a:t>
            </a:r>
            <a:r>
              <a:rPr lang="en-US" b="1" dirty="0" smtClean="0"/>
              <a:t> </a:t>
            </a:r>
            <a:r>
              <a:rPr lang="en-US" b="1" dirty="0" err="1" smtClean="0"/>
              <a:t>του</a:t>
            </a:r>
            <a:r>
              <a:rPr lang="en-US" b="1" dirty="0" smtClean="0"/>
              <a:t>͂ </a:t>
            </a:r>
            <a:r>
              <a:rPr lang="en-US" b="1" dirty="0" err="1" smtClean="0"/>
              <a:t>θρόνου</a:t>
            </a:r>
            <a:r>
              <a:rPr lang="en-US" b="1" dirty="0" smtClean="0"/>
              <a:t>] and the beasts and the elders: and the number of them was ten thousand times ten thousand, and thousands of thousands;”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Worship the Lamb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The Book of Revelation is about the Lamb and His </a:t>
            </a:r>
            <a:r>
              <a:rPr lang="en-US" sz="2800" b="1" dirty="0" err="1" smtClean="0"/>
              <a:t>rulership</a:t>
            </a:r>
            <a:r>
              <a:rPr lang="en-US" sz="2800" b="1" dirty="0" smtClean="0"/>
              <a:t> of the nations.</a:t>
            </a:r>
          </a:p>
          <a:p>
            <a:r>
              <a:rPr lang="en-US" sz="2800" b="1" dirty="0" smtClean="0"/>
              <a:t>The elders and all creatures worship the Lamb.</a:t>
            </a:r>
          </a:p>
          <a:p>
            <a:r>
              <a:rPr lang="en-US" sz="2800" b="1" dirty="0" smtClean="0"/>
              <a:t>Revelation 5:8, “And when he had taken the book, the four beasts and four </a:t>
            </a:r>
            <a:r>
              <a:rPr lang="en-US" sz="2800" b="1" i="1" dirty="0" smtClean="0"/>
              <a:t>and</a:t>
            </a:r>
            <a:r>
              <a:rPr lang="en-US" sz="2800" b="1" dirty="0" smtClean="0"/>
              <a:t> twenty elders fell down before the Lamb, having every one of them harps, and golden vials full of </a:t>
            </a:r>
            <a:r>
              <a:rPr lang="en-US" sz="2800" b="1" dirty="0" err="1" smtClean="0"/>
              <a:t>odours</a:t>
            </a:r>
            <a:r>
              <a:rPr lang="en-US" sz="2800" b="1" dirty="0" smtClean="0"/>
              <a:t>, which are the prayers of saints.”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Heaven Worships The Lamb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Revelation 5:12, “Saying with a loud voice, Worthy is the Lamb that was slain to receive power, and riches, and wisdom, and strength, and </a:t>
            </a:r>
            <a:r>
              <a:rPr lang="en-US" b="1" dirty="0" err="1" smtClean="0"/>
              <a:t>honour</a:t>
            </a:r>
            <a:r>
              <a:rPr lang="en-US" b="1" dirty="0" smtClean="0"/>
              <a:t>, and glory, and blessing.”</a:t>
            </a:r>
          </a:p>
          <a:p>
            <a:r>
              <a:rPr lang="en-US" b="1" dirty="0" smtClean="0"/>
              <a:t>Revelation 5:13, “And every creature which is in heaven, and on the earth, and under the earth, and such as are in the sea, and all that are in them, heard I saying, Blessing, and </a:t>
            </a:r>
            <a:r>
              <a:rPr lang="en-US" b="1" dirty="0" err="1" smtClean="0"/>
              <a:t>honour</a:t>
            </a:r>
            <a:r>
              <a:rPr lang="en-US" b="1" dirty="0" smtClean="0"/>
              <a:t>, and glory, and power, </a:t>
            </a:r>
            <a:r>
              <a:rPr lang="en-US" b="1" i="1" dirty="0" smtClean="0"/>
              <a:t>be</a:t>
            </a:r>
            <a:r>
              <a:rPr lang="en-US" b="1" dirty="0" smtClean="0"/>
              <a:t> unto him that </a:t>
            </a:r>
            <a:r>
              <a:rPr lang="en-US" b="1" dirty="0" err="1" smtClean="0"/>
              <a:t>sitteth</a:t>
            </a:r>
            <a:r>
              <a:rPr lang="en-US" b="1" dirty="0" smtClean="0"/>
              <a:t> upon the throne, and unto the Lamb for ever and ever.”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Only The Lamb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Only the Lamb was able to open the Book of God’s Judgment upon mankind and on the earth.</a:t>
            </a:r>
          </a:p>
          <a:p>
            <a:r>
              <a:rPr lang="en-US" b="1" dirty="0" smtClean="0"/>
              <a:t>Revelation 5:5-6 KJV</a:t>
            </a:r>
          </a:p>
          <a:p>
            <a:r>
              <a:rPr lang="en-US" b="1" dirty="0" smtClean="0"/>
              <a:t>5,  “And one of the elders </a:t>
            </a:r>
            <a:r>
              <a:rPr lang="en-US" b="1" dirty="0" err="1" smtClean="0"/>
              <a:t>saith</a:t>
            </a:r>
            <a:r>
              <a:rPr lang="en-US" b="1" dirty="0" smtClean="0"/>
              <a:t> unto me, Weep not: behold, the Lion of the tribe of </a:t>
            </a:r>
            <a:r>
              <a:rPr lang="en-US" b="1" dirty="0" err="1" smtClean="0"/>
              <a:t>Juda</a:t>
            </a:r>
            <a:r>
              <a:rPr lang="en-US" b="1" dirty="0" smtClean="0"/>
              <a:t>, the Root of David, hath prevailed to open the book, and to loose the seven seals thereof.”</a:t>
            </a:r>
          </a:p>
          <a:p>
            <a:r>
              <a:rPr lang="en-US" b="1" dirty="0" smtClean="0"/>
              <a:t>6,  “And I beheld, and, lo, in the midst of the throne and of the four beasts, and in the midst of the elders, stood a Lamb as it had been slain, having seven horns and seven eyes, which are the seven Spirits of God sent forth into all the earth.”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Lamb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35480"/>
            <a:ext cx="8610600" cy="4389120"/>
          </a:xfrm>
        </p:spPr>
        <p:txBody>
          <a:bodyPr/>
          <a:lstStyle/>
          <a:p>
            <a:r>
              <a:rPr lang="en-US" sz="3200" b="1" dirty="0" smtClean="0"/>
              <a:t>The Lamb has seven horns and seven eyes which are the seven Spirits of God.</a:t>
            </a:r>
          </a:p>
          <a:p>
            <a:r>
              <a:rPr lang="en-US" sz="3200" b="1" dirty="0" smtClean="0"/>
              <a:t>Seven horns and seven eyes represent “perfect power” and “perfect knowledge.”</a:t>
            </a:r>
          </a:p>
          <a:p>
            <a:r>
              <a:rPr lang="en-US" sz="3200" b="1" dirty="0" smtClean="0"/>
              <a:t>Seven </a:t>
            </a:r>
            <a:r>
              <a:rPr lang="en-US" sz="3200" b="1" dirty="0" smtClean="0"/>
              <a:t>means </a:t>
            </a:r>
            <a:r>
              <a:rPr lang="en-US" sz="3200" b="1" dirty="0" smtClean="0"/>
              <a:t>perfect or complete.</a:t>
            </a:r>
          </a:p>
          <a:p>
            <a:r>
              <a:rPr lang="en-US" sz="3200" b="1" dirty="0" smtClean="0"/>
              <a:t>The Lamb has all power and all knowledge.</a:t>
            </a:r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Revelation 1:12-13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/>
              <a:t>12,  “And I turned to see the voice that </a:t>
            </a:r>
            <a:r>
              <a:rPr lang="en-US" sz="3200" b="1" dirty="0" err="1" smtClean="0"/>
              <a:t>spake</a:t>
            </a:r>
            <a:r>
              <a:rPr lang="en-US" sz="3200" b="1" dirty="0" smtClean="0"/>
              <a:t> with me. And being turned, I saw seven golden candlesticks;</a:t>
            </a:r>
          </a:p>
          <a:p>
            <a:r>
              <a:rPr lang="en-US" sz="3200" b="1" dirty="0" smtClean="0"/>
              <a:t>13,  “And in the midst of the seven candlesticks </a:t>
            </a:r>
            <a:r>
              <a:rPr lang="en-US" sz="3200" b="1" i="1" dirty="0" smtClean="0"/>
              <a:t>one</a:t>
            </a:r>
            <a:r>
              <a:rPr lang="en-US" sz="3200" b="1" dirty="0" smtClean="0"/>
              <a:t> like unto the Son of man, clothed with a garment down to the foot, and girt about the </a:t>
            </a:r>
            <a:r>
              <a:rPr lang="en-US" sz="3200" b="1" dirty="0" err="1" smtClean="0"/>
              <a:t>paps</a:t>
            </a:r>
            <a:r>
              <a:rPr lang="en-US" sz="3200" b="1" dirty="0" smtClean="0"/>
              <a:t> with a golden girdle.”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Revelation 1:14-16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 smtClean="0"/>
              <a:t>14,  “His head and </a:t>
            </a:r>
            <a:r>
              <a:rPr lang="en-US" sz="2800" b="1" i="1" dirty="0" smtClean="0"/>
              <a:t>his</a:t>
            </a:r>
            <a:r>
              <a:rPr lang="en-US" sz="2800" b="1" dirty="0" smtClean="0"/>
              <a:t> hairs </a:t>
            </a:r>
            <a:r>
              <a:rPr lang="en-US" sz="2800" b="1" i="1" dirty="0" smtClean="0"/>
              <a:t>were</a:t>
            </a:r>
            <a:r>
              <a:rPr lang="en-US" sz="2800" b="1" dirty="0" smtClean="0"/>
              <a:t> white like wool, as white as snow; and his eyes </a:t>
            </a:r>
            <a:r>
              <a:rPr lang="en-US" sz="2800" b="1" i="1" dirty="0" smtClean="0"/>
              <a:t>were</a:t>
            </a:r>
            <a:r>
              <a:rPr lang="en-US" sz="2800" b="1" dirty="0" smtClean="0"/>
              <a:t> as a flame of fire;</a:t>
            </a:r>
          </a:p>
          <a:p>
            <a:r>
              <a:rPr lang="en-US" sz="2800" b="1" dirty="0" smtClean="0"/>
              <a:t>15,  “And his feet like unto fine brass, as if they burned in a furnace; and his voice as the sound of many waters.”</a:t>
            </a:r>
          </a:p>
          <a:p>
            <a:r>
              <a:rPr lang="en-US" sz="2800" b="1" dirty="0" smtClean="0"/>
              <a:t>16,  “And he had in his right hand seven stars: and out of his mouth went a sharp </a:t>
            </a:r>
            <a:r>
              <a:rPr lang="en-US" sz="2800" b="1" dirty="0" err="1" smtClean="0"/>
              <a:t>twoedged</a:t>
            </a:r>
            <a:r>
              <a:rPr lang="en-US" sz="2800" b="1" dirty="0" smtClean="0"/>
              <a:t> sword: and his countenance </a:t>
            </a:r>
            <a:r>
              <a:rPr lang="en-US" sz="2800" b="1" i="1" dirty="0" smtClean="0"/>
              <a:t>was</a:t>
            </a:r>
            <a:r>
              <a:rPr lang="en-US" sz="2800" b="1" dirty="0" smtClean="0"/>
              <a:t> as the sun </a:t>
            </a:r>
            <a:r>
              <a:rPr lang="en-US" sz="2800" b="1" dirty="0" err="1" smtClean="0"/>
              <a:t>shineth</a:t>
            </a:r>
            <a:r>
              <a:rPr lang="en-US" sz="2800" b="1" dirty="0" smtClean="0"/>
              <a:t> in his strength.”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Revelation 1:17-18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17,  “And when I saw him, I fell at his feet as dead. And he laid his right hand upon me, saying unto me, Fear not; I am the first and the last:</a:t>
            </a:r>
          </a:p>
          <a:p>
            <a:r>
              <a:rPr lang="en-US" sz="3200" b="1" dirty="0" smtClean="0"/>
              <a:t>18,  “</a:t>
            </a:r>
            <a:r>
              <a:rPr lang="en-US" sz="3200" b="1" i="1" dirty="0" smtClean="0"/>
              <a:t>I am</a:t>
            </a:r>
            <a:r>
              <a:rPr lang="en-US" sz="3200" b="1" dirty="0" smtClean="0"/>
              <a:t> he that </a:t>
            </a:r>
            <a:r>
              <a:rPr lang="en-US" sz="3200" b="1" dirty="0" err="1" smtClean="0"/>
              <a:t>liveth</a:t>
            </a:r>
            <a:r>
              <a:rPr lang="en-US" sz="3200" b="1" dirty="0" smtClean="0"/>
              <a:t>, and was dead; and, behold, I am alive for evermore, Amen; and have the keys of hell and of death.”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Jesus Prayed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 smtClean="0"/>
              <a:t>John 17:5, KJV,  “And now, O Father, glorify thou me with </a:t>
            </a:r>
            <a:r>
              <a:rPr lang="en-US" sz="3600" b="1" dirty="0" err="1" smtClean="0"/>
              <a:t>thine</a:t>
            </a:r>
            <a:r>
              <a:rPr lang="en-US" sz="3600" b="1" dirty="0" smtClean="0"/>
              <a:t> own self with the glory which I had with thee before the world was.”</a:t>
            </a:r>
          </a:p>
          <a:p>
            <a:r>
              <a:rPr lang="en-US" sz="3600" b="1" dirty="0" smtClean="0"/>
              <a:t>Then in Gethsemane Jesus surrendered to the Father to be crucified.  The glory cannot come without death to the carnal man.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Lamb Feeds The Saints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/>
              <a:t>The Lamb shall feed those who came out of great tribulation.</a:t>
            </a:r>
          </a:p>
          <a:p>
            <a:r>
              <a:rPr lang="en-US" sz="3200" b="1" dirty="0" smtClean="0"/>
              <a:t>Revelation 7:17</a:t>
            </a:r>
            <a:r>
              <a:rPr lang="en-US" sz="3200" b="1" u="sng" dirty="0" smtClean="0"/>
              <a:t>,</a:t>
            </a:r>
            <a:r>
              <a:rPr lang="en-US" sz="3200" b="1" dirty="0" smtClean="0"/>
              <a:t>  “For the Lamb which is in the midst of the throne shall feed them, and shall lead them unto living fountains of waters: and God shall wipe away all tears from their eyes.”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Lamb Overcomes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The Lamb shall overcome the beast and his ten kings.</a:t>
            </a:r>
          </a:p>
          <a:p>
            <a:r>
              <a:rPr lang="en-US" sz="3200" b="1" dirty="0" smtClean="0"/>
              <a:t>Revelation 17:14,  “These shall make war with the Lamb, and the Lamb shall overcome them: for he is Lord of lords, and King of kings: and they that are with him </a:t>
            </a:r>
            <a:r>
              <a:rPr lang="en-US" sz="3200" b="1" i="1" dirty="0" smtClean="0"/>
              <a:t>are</a:t>
            </a:r>
            <a:r>
              <a:rPr lang="en-US" sz="3200" b="1" dirty="0" smtClean="0"/>
              <a:t> called, and chosen, and faithful.”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b="1" dirty="0" smtClean="0"/>
              <a:t>The Lamb Takes His Bride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The Lamb takes His Bride.  </a:t>
            </a:r>
          </a:p>
          <a:p>
            <a:r>
              <a:rPr lang="en-US" sz="2800" b="1" dirty="0" smtClean="0"/>
              <a:t>The Church is the Lamb’s wife.</a:t>
            </a:r>
          </a:p>
          <a:p>
            <a:r>
              <a:rPr lang="en-US" sz="2800" b="1" dirty="0" smtClean="0"/>
              <a:t>Revelation 19:7,  “Let us be glad and rejoice, and give </a:t>
            </a:r>
            <a:r>
              <a:rPr lang="en-US" sz="2800" b="1" dirty="0" err="1" smtClean="0"/>
              <a:t>honour</a:t>
            </a:r>
            <a:r>
              <a:rPr lang="en-US" sz="2800" b="1" dirty="0" smtClean="0"/>
              <a:t> to him: for the marriage of the Lamb is come, and his wife hath made herself ready. “</a:t>
            </a:r>
          </a:p>
          <a:p>
            <a:r>
              <a:rPr lang="en-US" sz="2800" b="1" dirty="0" smtClean="0"/>
              <a:t>Revelation 19:9,  “And he </a:t>
            </a:r>
            <a:r>
              <a:rPr lang="en-US" sz="2800" b="1" dirty="0" err="1" smtClean="0"/>
              <a:t>saith</a:t>
            </a:r>
            <a:r>
              <a:rPr lang="en-US" sz="2800" b="1" dirty="0" smtClean="0"/>
              <a:t> unto me, Write, Blessed </a:t>
            </a:r>
            <a:r>
              <a:rPr lang="en-US" sz="2800" b="1" i="1" dirty="0" smtClean="0"/>
              <a:t>are</a:t>
            </a:r>
            <a:r>
              <a:rPr lang="en-US" sz="2800" b="1" dirty="0" smtClean="0"/>
              <a:t> they which are called unto the marriage supper of the Lamb. And he </a:t>
            </a:r>
            <a:r>
              <a:rPr lang="en-US" sz="2800" b="1" dirty="0" err="1" smtClean="0"/>
              <a:t>saith</a:t>
            </a:r>
            <a:r>
              <a:rPr lang="en-US" sz="2800" b="1" dirty="0" smtClean="0"/>
              <a:t> unto me, These are the true sayings of God.”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Marriage Supper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Revelation 21:9,  “And there came unto me one of the seven angels which had the seven vials full of the seven last plagues, and talked with me, saying, Come hither, I will </a:t>
            </a:r>
            <a:r>
              <a:rPr lang="en-US" sz="3000" b="1" dirty="0" err="1" smtClean="0"/>
              <a:t>shew</a:t>
            </a:r>
            <a:r>
              <a:rPr lang="en-US" sz="3000" b="1" dirty="0" smtClean="0"/>
              <a:t> thee the bride, the Lamb's wife.”</a:t>
            </a:r>
          </a:p>
          <a:p>
            <a:r>
              <a:rPr lang="en-US" sz="3000" b="1" dirty="0" smtClean="0"/>
              <a:t>How could there be a marriage supper before the rapture of the Church?</a:t>
            </a:r>
          </a:p>
          <a:p>
            <a:r>
              <a:rPr lang="en-US" sz="3000" b="1" dirty="0" smtClean="0"/>
              <a:t>The marriage supper must be after the rapture.</a:t>
            </a:r>
            <a:endParaRPr lang="en-US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Second Coming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/>
              <a:t>After the marriage supper the Word of God returns to earth with His armies to bring judgment and order.</a:t>
            </a:r>
          </a:p>
          <a:p>
            <a:r>
              <a:rPr lang="en-US" sz="3200" b="1" dirty="0" smtClean="0"/>
              <a:t>Revelation 19:11,  “And I saw heaven opened, and behold a white horse; and he that sat upon him </a:t>
            </a:r>
            <a:r>
              <a:rPr lang="en-US" sz="3200" b="1" i="1" dirty="0" smtClean="0"/>
              <a:t>was</a:t>
            </a:r>
            <a:r>
              <a:rPr lang="en-US" sz="3200" b="1" dirty="0" smtClean="0"/>
              <a:t> called Faithful and True, and in righteousness he doth judge and make war.”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Revelation 19:12-14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12,  “His eyes </a:t>
            </a:r>
            <a:r>
              <a:rPr lang="en-US" sz="2800" b="1" i="1" dirty="0" smtClean="0"/>
              <a:t>were</a:t>
            </a:r>
            <a:r>
              <a:rPr lang="en-US" sz="2800" b="1" dirty="0" smtClean="0"/>
              <a:t> as a flame of fire, and on his head </a:t>
            </a:r>
            <a:r>
              <a:rPr lang="en-US" sz="2800" b="1" i="1" dirty="0" smtClean="0"/>
              <a:t>were</a:t>
            </a:r>
            <a:r>
              <a:rPr lang="en-US" sz="2800" b="1" dirty="0" smtClean="0"/>
              <a:t> many crowns; and he had a name written, that no man knew, but he himself.”</a:t>
            </a:r>
          </a:p>
          <a:p>
            <a:r>
              <a:rPr lang="en-US" sz="2800" b="1" dirty="0" smtClean="0"/>
              <a:t>13,  “And he </a:t>
            </a:r>
            <a:r>
              <a:rPr lang="en-US" sz="2800" b="1" i="1" dirty="0" smtClean="0"/>
              <a:t>was</a:t>
            </a:r>
            <a:r>
              <a:rPr lang="en-US" sz="2800" b="1" dirty="0" smtClean="0"/>
              <a:t> clothed with a vesture dipped in blood: and his name is called The Word of God.”</a:t>
            </a:r>
          </a:p>
          <a:p>
            <a:r>
              <a:rPr lang="en-US" sz="2800" b="1" dirty="0" smtClean="0"/>
              <a:t>14,  “And the armies </a:t>
            </a:r>
            <a:r>
              <a:rPr lang="en-US" sz="2800" b="1" i="1" dirty="0" smtClean="0"/>
              <a:t>which were</a:t>
            </a:r>
            <a:r>
              <a:rPr lang="en-US" sz="2800" b="1" dirty="0" smtClean="0"/>
              <a:t> in heaven followed him upon white horses, clothed in fine linen, white and clean.”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Revelation 19:15-16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15,  “And out of his mouth </a:t>
            </a:r>
            <a:r>
              <a:rPr lang="en-US" sz="2800" b="1" dirty="0" err="1" smtClean="0"/>
              <a:t>goeth</a:t>
            </a:r>
            <a:r>
              <a:rPr lang="en-US" sz="2800" b="1" dirty="0" smtClean="0"/>
              <a:t> a sharp sword, that with it he should smite the nations: and he shall rule them with a rod of iron: and he </a:t>
            </a:r>
            <a:r>
              <a:rPr lang="en-US" sz="2800" b="1" dirty="0" err="1" smtClean="0"/>
              <a:t>treadeth</a:t>
            </a:r>
            <a:r>
              <a:rPr lang="en-US" sz="2800" b="1" dirty="0" smtClean="0"/>
              <a:t> the winepress of the fierceness and wrath of Almighty God.</a:t>
            </a:r>
          </a:p>
          <a:p>
            <a:r>
              <a:rPr lang="en-US" sz="2800" b="1" dirty="0" smtClean="0"/>
              <a:t>16,  “And he hath on </a:t>
            </a:r>
            <a:r>
              <a:rPr lang="en-US" sz="2800" b="1" i="1" dirty="0" smtClean="0"/>
              <a:t>his</a:t>
            </a:r>
            <a:r>
              <a:rPr lang="en-US" sz="2800" b="1" dirty="0" smtClean="0"/>
              <a:t> vesture and on his thigh a name written, KING OF KINGS, AND LORD OF LORDS.”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b="1" dirty="0" smtClean="0"/>
              <a:t>The City of The Lamb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r>
              <a:rPr lang="en-US" sz="2800" b="1" dirty="0" smtClean="0"/>
              <a:t>Revelation 21:14, “And the wall of the city had twelve foundations, and in them the names of the twelve apostles of the Lamb.”</a:t>
            </a:r>
          </a:p>
          <a:p>
            <a:r>
              <a:rPr lang="en-US" sz="2800" b="1" dirty="0" smtClean="0"/>
              <a:t>Revelation 21:22, “And I saw no temple therein: for the Lord God Almighty and the Lamb are the temple of it.”</a:t>
            </a:r>
          </a:p>
          <a:p>
            <a:r>
              <a:rPr lang="en-US" sz="2800" b="1" dirty="0" smtClean="0"/>
              <a:t>Revelation 21:23, “And the city had no need of the sun, neither of the moon, to shine in it: for the glory of God did lighten it, and the Lamb </a:t>
            </a:r>
            <a:r>
              <a:rPr lang="en-US" sz="2800" b="1" i="1" dirty="0" smtClean="0"/>
              <a:t>is</a:t>
            </a:r>
            <a:r>
              <a:rPr lang="en-US" sz="2800" b="1" dirty="0" smtClean="0"/>
              <a:t> the light thereof.”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b="1" dirty="0" smtClean="0"/>
              <a:t>The City of The Lamb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0292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Revelation 21:27, “And there shall in no wise enter into it any thing that </a:t>
            </a:r>
            <a:r>
              <a:rPr lang="en-US" sz="2800" b="1" dirty="0" err="1" smtClean="0"/>
              <a:t>defileth</a:t>
            </a:r>
            <a:r>
              <a:rPr lang="en-US" sz="2800" b="1" dirty="0" smtClean="0"/>
              <a:t>, neither </a:t>
            </a:r>
            <a:r>
              <a:rPr lang="en-US" sz="2800" b="1" i="1" dirty="0" smtClean="0"/>
              <a:t>whatsoever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worketh</a:t>
            </a:r>
            <a:r>
              <a:rPr lang="en-US" sz="2800" b="1" dirty="0" smtClean="0"/>
              <a:t> abomination, or </a:t>
            </a:r>
            <a:r>
              <a:rPr lang="en-US" sz="2800" b="1" i="1" dirty="0" err="1" smtClean="0"/>
              <a:t>maketh</a:t>
            </a:r>
            <a:r>
              <a:rPr lang="en-US" sz="2800" b="1" dirty="0" smtClean="0"/>
              <a:t> a lie: but they which are written in the Lamb's book of life.”</a:t>
            </a:r>
          </a:p>
          <a:p>
            <a:r>
              <a:rPr lang="en-US" sz="2800" b="1" dirty="0" smtClean="0"/>
              <a:t>Revelation 22:1, “And he </a:t>
            </a:r>
            <a:r>
              <a:rPr lang="en-US" sz="2800" b="1" dirty="0" err="1" smtClean="0"/>
              <a:t>shewed</a:t>
            </a:r>
            <a:r>
              <a:rPr lang="en-US" sz="2800" b="1" dirty="0" smtClean="0"/>
              <a:t> me a pure river of water of life, clear as crystal, proceeding out of the </a:t>
            </a:r>
            <a:r>
              <a:rPr lang="en-US" sz="2800" b="1" u="sng" dirty="0" smtClean="0"/>
              <a:t>throne</a:t>
            </a:r>
            <a:r>
              <a:rPr lang="en-US" sz="2800" b="1" dirty="0" smtClean="0"/>
              <a:t> of God and </a:t>
            </a:r>
            <a:r>
              <a:rPr lang="en-US" sz="2800" b="1" u="sng" dirty="0" smtClean="0"/>
              <a:t>of the Lamb</a:t>
            </a:r>
            <a:r>
              <a:rPr lang="en-US" sz="2800" b="1" dirty="0" smtClean="0"/>
              <a:t>.”</a:t>
            </a:r>
          </a:p>
          <a:p>
            <a:r>
              <a:rPr lang="en-US" sz="2800" b="1" dirty="0" smtClean="0"/>
              <a:t>Revelation 22:3, “And there shall be no more curse: but the </a:t>
            </a:r>
            <a:r>
              <a:rPr lang="en-US" sz="2800" b="1" u="sng" dirty="0" smtClean="0"/>
              <a:t>throne</a:t>
            </a:r>
            <a:r>
              <a:rPr lang="en-US" sz="2800" b="1" dirty="0" smtClean="0"/>
              <a:t> of God and </a:t>
            </a:r>
            <a:r>
              <a:rPr lang="en-US" sz="2800" b="1" u="sng" dirty="0" smtClean="0"/>
              <a:t>of the Lamb </a:t>
            </a:r>
            <a:r>
              <a:rPr lang="en-US" sz="2800" b="1" dirty="0" smtClean="0"/>
              <a:t>shall be in it; and his servants shall serve him:”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b="1" dirty="0" smtClean="0"/>
              <a:t>Watch The Lamb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I came as a guest to heaven, </a:t>
            </a:r>
            <a:br>
              <a:rPr lang="en-US" sz="3200" b="1" dirty="0" smtClean="0"/>
            </a:br>
            <a:r>
              <a:rPr lang="en-US" sz="3200" b="1" dirty="0" smtClean="0"/>
              <a:t>Revelation 4:1-2.</a:t>
            </a:r>
            <a:endParaRPr lang="en-US" sz="3200" dirty="0" smtClean="0"/>
          </a:p>
          <a:p>
            <a:r>
              <a:rPr lang="en-US" sz="3200" b="1" dirty="0" smtClean="0"/>
              <a:t>I saw the throne of God.</a:t>
            </a:r>
            <a:endParaRPr lang="en-US" sz="3200" dirty="0" smtClean="0"/>
          </a:p>
          <a:p>
            <a:r>
              <a:rPr lang="en-US" sz="3200" b="1" dirty="0" smtClean="0"/>
              <a:t>I saw the living creatures around the throne.</a:t>
            </a:r>
            <a:endParaRPr lang="en-US" sz="3200" dirty="0" smtClean="0"/>
          </a:p>
          <a:p>
            <a:r>
              <a:rPr lang="en-US" sz="3200" b="1" dirty="0" smtClean="0"/>
              <a:t>I saw the elders on their thrones when they cast down their crowns.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One In Christ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 smtClean="0"/>
              <a:t>Paul teaches that believers are completely identified with Christ and made one with Christ.  We are “in Christ.”</a:t>
            </a:r>
          </a:p>
          <a:p>
            <a:r>
              <a:rPr lang="en-US" sz="3200" b="1" dirty="0" smtClean="0"/>
              <a:t>We are one with Christ.</a:t>
            </a:r>
          </a:p>
          <a:p>
            <a:r>
              <a:rPr lang="en-US" sz="3200" b="1" dirty="0" smtClean="0"/>
              <a:t>In Christ we are one.</a:t>
            </a:r>
          </a:p>
          <a:p>
            <a:r>
              <a:rPr lang="en-US" sz="3200" b="1" dirty="0" smtClean="0"/>
              <a:t>Jesus prayed that all believers may become one even as He and the Father are 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Watch The Lamb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I saw the Lamb in the midst of the throne and of the elders.</a:t>
            </a:r>
            <a:endParaRPr lang="en-US" sz="3200" dirty="0" smtClean="0"/>
          </a:p>
          <a:p>
            <a:r>
              <a:rPr lang="en-US" sz="3200" b="1" dirty="0" smtClean="0"/>
              <a:t>I saw the Lamb open the seals of the seven-sealed book.</a:t>
            </a:r>
            <a:endParaRPr lang="en-US" sz="3200" dirty="0" smtClean="0"/>
          </a:p>
          <a:p>
            <a:r>
              <a:rPr lang="en-US" sz="3200" b="1" dirty="0" smtClean="0"/>
              <a:t>I saw the judgments come upon the earth.</a:t>
            </a:r>
            <a:endParaRPr lang="en-US" sz="3200" dirty="0" smtClean="0"/>
          </a:p>
          <a:p>
            <a:r>
              <a:rPr lang="en-US" sz="3200" b="1" dirty="0" smtClean="0"/>
              <a:t>I saw the rise of the dragon, the beast, and the false prophet.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Watch The Lamb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I saw the enemies of the Lamb defeated and cast into the lake of fire.</a:t>
            </a:r>
            <a:endParaRPr lang="en-US" sz="3200" dirty="0" smtClean="0"/>
          </a:p>
          <a:p>
            <a:r>
              <a:rPr lang="en-US" sz="3200" b="1" dirty="0" smtClean="0"/>
              <a:t>I saw the marriage supper of the Lamb.</a:t>
            </a:r>
            <a:endParaRPr lang="en-US" sz="3200" dirty="0" smtClean="0"/>
          </a:p>
          <a:p>
            <a:r>
              <a:rPr lang="en-US" sz="3200" b="1" dirty="0" smtClean="0"/>
              <a:t>I saw the Lamb’s wife.</a:t>
            </a:r>
            <a:endParaRPr lang="en-US" sz="3200" dirty="0" smtClean="0"/>
          </a:p>
          <a:p>
            <a:r>
              <a:rPr lang="en-US" sz="3200" b="1" dirty="0" smtClean="0"/>
              <a:t>I saw the New Jerusalem coming down from God out of heaven.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Watch The Lamb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I had no right to be in heaven or see any of the events in heaven, but I was redeemed by the blood of the Lamb.</a:t>
            </a:r>
          </a:p>
          <a:p>
            <a:r>
              <a:rPr lang="en-US" sz="2800" b="1" dirty="0" smtClean="0"/>
              <a:t>The Lamb, the Holy Sacrifice of Passover, paid for our sins and reconciled us to God and gave us an eternal inheritance in the heavens.</a:t>
            </a:r>
          </a:p>
          <a:p>
            <a:r>
              <a:rPr lang="en-US" sz="2800" b="1" dirty="0" smtClean="0"/>
              <a:t>We can only enter heaven by the blood of the Lamb.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John 17:20-21, KJV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20,  “Neither pray I for these alone, but for them also which shall believe on me through their word;”</a:t>
            </a:r>
          </a:p>
          <a:p>
            <a:r>
              <a:rPr lang="en-US" sz="3600" b="1" dirty="0" smtClean="0"/>
              <a:t>21,  “That they all may be one; as thou, Father, </a:t>
            </a:r>
            <a:r>
              <a:rPr lang="en-US" sz="3600" b="1" i="1" dirty="0" smtClean="0"/>
              <a:t>art</a:t>
            </a:r>
            <a:r>
              <a:rPr lang="en-US" sz="3600" b="1" dirty="0" smtClean="0"/>
              <a:t> in me, and I in thee, that they also may be one in us: that the world may believe that thou hast sent me.”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John 17:22-23, KJV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82000" cy="438912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22,  “And the glory which thou </a:t>
            </a:r>
            <a:r>
              <a:rPr lang="en-US" sz="3600" b="1" dirty="0" err="1" smtClean="0"/>
              <a:t>gavest</a:t>
            </a:r>
            <a:r>
              <a:rPr lang="en-US" sz="3600" b="1" dirty="0" smtClean="0"/>
              <a:t> me I have given them; that they may be one, even as we are one:”</a:t>
            </a:r>
          </a:p>
          <a:p>
            <a:r>
              <a:rPr lang="en-US" sz="3600" b="1" dirty="0" smtClean="0"/>
              <a:t>23,  “I in them, and thou in me, that they may be made perfect in one; and that the world may know that thou hast sent me, and hast loved them, as thou hast loved me.”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God’s Purpose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000" b="1" dirty="0" smtClean="0"/>
              <a:t>God purpose is that we become one in Christ.</a:t>
            </a:r>
          </a:p>
          <a:p>
            <a:r>
              <a:rPr lang="en-US" sz="3000" b="1" dirty="0" smtClean="0"/>
              <a:t>Ephesians 1:9-10, KJV,  “Having made known unto us the mystery of his will, according to his good pleasure which he hath purposed in himself:  10,  That in the dispensation of the </a:t>
            </a:r>
            <a:r>
              <a:rPr lang="en-US" sz="3000" b="1" dirty="0" err="1" smtClean="0"/>
              <a:t>fulness</a:t>
            </a:r>
            <a:r>
              <a:rPr lang="en-US" sz="3000" b="1" dirty="0" smtClean="0"/>
              <a:t> of times he might </a:t>
            </a:r>
            <a:r>
              <a:rPr lang="en-US" sz="3000" b="1" u="sng" dirty="0" smtClean="0"/>
              <a:t>gather together in one</a:t>
            </a:r>
            <a:r>
              <a:rPr lang="en-US" sz="3000" b="1" dirty="0" smtClean="0"/>
              <a:t> all things in Christ, both which are in heaven, and which are on earth; </a:t>
            </a:r>
            <a:r>
              <a:rPr lang="en-US" sz="3000" b="1" i="1" dirty="0" smtClean="0"/>
              <a:t>even</a:t>
            </a:r>
            <a:r>
              <a:rPr lang="en-US" sz="3000" b="1" dirty="0" smtClean="0"/>
              <a:t> in him:”</a:t>
            </a:r>
            <a:endParaRPr lang="en-US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We Are One With Christ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35480"/>
            <a:ext cx="8534400" cy="438912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Paul teaches that:</a:t>
            </a:r>
          </a:p>
          <a:p>
            <a:r>
              <a:rPr lang="en-US" sz="3200" b="1" dirty="0" smtClean="0"/>
              <a:t>We are crucified with Christ (Galatians 2:20).</a:t>
            </a:r>
          </a:p>
          <a:p>
            <a:r>
              <a:rPr lang="en-US" sz="3200" b="1" dirty="0" smtClean="0"/>
              <a:t>We are buried with Christ (Romans 6:4, 8).</a:t>
            </a:r>
          </a:p>
          <a:p>
            <a:r>
              <a:rPr lang="en-US" sz="3200" b="1" dirty="0" smtClean="0"/>
              <a:t>We are risen with Christ (Colossians 3:1).</a:t>
            </a:r>
          </a:p>
          <a:p>
            <a:r>
              <a:rPr lang="en-US" sz="3200" b="1" dirty="0" smtClean="0"/>
              <a:t>We are seated with Christ in heavenly places (Ephesians 2:6).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Jesus At The Right Hand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35480"/>
            <a:ext cx="8458200" cy="438912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Romans 8:34,  “Who </a:t>
            </a:r>
            <a:r>
              <a:rPr lang="en-US" b="1" i="1" dirty="0" smtClean="0"/>
              <a:t>is</a:t>
            </a:r>
            <a:r>
              <a:rPr lang="en-US" b="1" dirty="0" smtClean="0"/>
              <a:t> he that </a:t>
            </a:r>
            <a:r>
              <a:rPr lang="en-US" b="1" dirty="0" err="1" smtClean="0"/>
              <a:t>condemneth</a:t>
            </a:r>
            <a:r>
              <a:rPr lang="en-US" b="1" dirty="0" smtClean="0"/>
              <a:t>? </a:t>
            </a:r>
            <a:r>
              <a:rPr lang="en-US" b="1" i="1" dirty="0" smtClean="0"/>
              <a:t>It is</a:t>
            </a:r>
            <a:r>
              <a:rPr lang="en-US" b="1" dirty="0" smtClean="0"/>
              <a:t> Christ that died, yea rather, that is risen again, who is even at the right hand of God, who also </a:t>
            </a:r>
            <a:r>
              <a:rPr lang="en-US" b="1" dirty="0" err="1" smtClean="0"/>
              <a:t>maketh</a:t>
            </a:r>
            <a:r>
              <a:rPr lang="en-US" b="1" dirty="0" smtClean="0"/>
              <a:t> intercession for us.”</a:t>
            </a:r>
          </a:p>
          <a:p>
            <a:r>
              <a:rPr lang="en-US" b="1" dirty="0" smtClean="0"/>
              <a:t>Romans 8:26, “Likewise the Spirit also </a:t>
            </a:r>
            <a:r>
              <a:rPr lang="en-US" b="1" dirty="0" err="1" smtClean="0"/>
              <a:t>helpeth</a:t>
            </a:r>
            <a:r>
              <a:rPr lang="en-US" b="1" dirty="0" smtClean="0"/>
              <a:t> our infirmities: for we know not what we should pray for as we ought: but the Spirit itself </a:t>
            </a:r>
            <a:r>
              <a:rPr lang="en-US" b="1" dirty="0" err="1" smtClean="0"/>
              <a:t>maketh</a:t>
            </a:r>
            <a:r>
              <a:rPr lang="en-US" b="1" dirty="0" smtClean="0"/>
              <a:t> intercession for us with </a:t>
            </a:r>
            <a:r>
              <a:rPr lang="en-US" b="1" dirty="0" err="1" smtClean="0"/>
              <a:t>groanings</a:t>
            </a:r>
            <a:r>
              <a:rPr lang="en-US" b="1" dirty="0" smtClean="0"/>
              <a:t> which cannot be uttered.”</a:t>
            </a:r>
          </a:p>
          <a:p>
            <a:r>
              <a:rPr lang="en-US" b="1" dirty="0" smtClean="0"/>
              <a:t>Both the Son and the Holy Ghost make intercession for us to the Father.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Where Is Jesus?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The Bible clearly teaches that Jesus is seated at the right hand of God the Father making intercession for us.</a:t>
            </a:r>
          </a:p>
          <a:p>
            <a:r>
              <a:rPr lang="en-US" sz="3200" b="1" dirty="0" smtClean="0"/>
              <a:t>Yet the Book of Revelation does not describe Jesus as seated at the right hand of God.</a:t>
            </a:r>
          </a:p>
          <a:p>
            <a:r>
              <a:rPr lang="en-US" sz="3200" b="1" dirty="0" smtClean="0"/>
              <a:t>It says He is in the middle of the throne, the beasts, and of the elders.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527</TotalTime>
  <Words>2308</Words>
  <Application>Microsoft Office PowerPoint</Application>
  <PresentationFormat>On-screen Show (4:3)</PresentationFormat>
  <Paragraphs>122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Flow</vt:lpstr>
      <vt:lpstr>One With The Lamb</vt:lpstr>
      <vt:lpstr>Jesus Prayed</vt:lpstr>
      <vt:lpstr>One In Christ</vt:lpstr>
      <vt:lpstr>  John 17:20-21, KJV</vt:lpstr>
      <vt:lpstr>John 17:22-23, KJV</vt:lpstr>
      <vt:lpstr>God’s Purpose</vt:lpstr>
      <vt:lpstr>We Are One With Christ</vt:lpstr>
      <vt:lpstr>Jesus At The Right Hand</vt:lpstr>
      <vt:lpstr>Where Is Jesus?</vt:lpstr>
      <vt:lpstr>Revelation 4:4, KJV</vt:lpstr>
      <vt:lpstr>Revelation 4:5-6</vt:lpstr>
      <vt:lpstr>Listen to the Lamb</vt:lpstr>
      <vt:lpstr>Worship the Lamb</vt:lpstr>
      <vt:lpstr>Heaven Worships The Lamb</vt:lpstr>
      <vt:lpstr>Only The Lamb</vt:lpstr>
      <vt:lpstr>The Lamb</vt:lpstr>
      <vt:lpstr>Revelation 1:12-13</vt:lpstr>
      <vt:lpstr>Revelation 1:14-16</vt:lpstr>
      <vt:lpstr>Revelation 1:17-18</vt:lpstr>
      <vt:lpstr>The Lamb Feeds The Saints</vt:lpstr>
      <vt:lpstr>The Lamb Overcomes</vt:lpstr>
      <vt:lpstr>The Lamb Takes His Bride</vt:lpstr>
      <vt:lpstr>The Marriage Supper</vt:lpstr>
      <vt:lpstr>The Second Coming</vt:lpstr>
      <vt:lpstr>Revelation 19:12-14</vt:lpstr>
      <vt:lpstr>Revelation 19:15-16</vt:lpstr>
      <vt:lpstr>The City of The Lamb</vt:lpstr>
      <vt:lpstr>The City of The Lamb</vt:lpstr>
      <vt:lpstr>Watch The Lamb</vt:lpstr>
      <vt:lpstr>Watch The Lamb</vt:lpstr>
      <vt:lpstr>Watch The Lamb</vt:lpstr>
      <vt:lpstr>Watch The Lamb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With The Lamb</dc:title>
  <dc:creator>Louis G. Hulsey</dc:creator>
  <cp:lastModifiedBy>Louis G. Hulsey</cp:lastModifiedBy>
  <cp:revision>34</cp:revision>
  <dcterms:created xsi:type="dcterms:W3CDTF">2012-07-29T05:18:18Z</dcterms:created>
  <dcterms:modified xsi:type="dcterms:W3CDTF">2012-07-29T14:05:46Z</dcterms:modified>
</cp:coreProperties>
</file>