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618D4D-A3F3-4E71-B802-B06F5877F04C}" type="datetimeFigureOut">
              <a:rPr lang="en-US" smtClean="0"/>
              <a:t>9/18/2010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A9E389-3F37-43C1-8D83-5C382981F98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28800"/>
            <a:ext cx="6858000" cy="990600"/>
          </a:xfrm>
        </p:spPr>
        <p:txBody>
          <a:bodyPr/>
          <a:lstStyle/>
          <a:p>
            <a:r>
              <a:rPr lang="en-US" b="1" dirty="0" smtClean="0"/>
              <a:t>Jesus Our High Priest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6675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Louis G. Hulsey</a:t>
            </a:r>
          </a:p>
          <a:p>
            <a:r>
              <a:rPr lang="en-US" dirty="0" smtClean="0"/>
              <a:t>September 19, 2010</a:t>
            </a:r>
          </a:p>
          <a:p>
            <a:r>
              <a:rPr lang="en-US" dirty="0" smtClean="0"/>
              <a:t>Casa Grande, Arizona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Melchisidec</a:t>
            </a:r>
            <a:r>
              <a:rPr lang="en-US" b="1" dirty="0" smtClean="0"/>
              <a:t> A Type of Christ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Melchisedec</a:t>
            </a:r>
            <a:r>
              <a:rPr lang="en-US" b="1" dirty="0" smtClean="0"/>
              <a:t> was a type of Christ in that He received tithe from Abraham.</a:t>
            </a:r>
          </a:p>
          <a:p>
            <a:r>
              <a:rPr lang="en-US" b="1" dirty="0" smtClean="0"/>
              <a:t>Hebrews 7:1-3</a:t>
            </a:r>
          </a:p>
          <a:p>
            <a:r>
              <a:rPr lang="en-US" b="1" dirty="0" smtClean="0"/>
              <a:t>1,  “For this </a:t>
            </a:r>
            <a:r>
              <a:rPr lang="en-US" b="1" dirty="0" err="1" smtClean="0"/>
              <a:t>Melchisedec</a:t>
            </a:r>
            <a:r>
              <a:rPr lang="en-US" b="1" dirty="0" smtClean="0"/>
              <a:t>, king of Salem, priest of the most high God, who met Abraham returning from the slaughter of the kings, and blessed him;”</a:t>
            </a:r>
          </a:p>
          <a:p>
            <a:r>
              <a:rPr lang="en-US" b="1" dirty="0" smtClean="0"/>
              <a:t>2,  “To whom also Abraham gave a tenth part of all; first being by interpretation King of righteousness, and after that also King of Salem, which is, King of peace;”</a:t>
            </a:r>
          </a:p>
          <a:p>
            <a:r>
              <a:rPr lang="en-US" b="1" dirty="0" smtClean="0"/>
              <a:t>3,  “Without father, without mother, without descent, having neither beginning of days, nor end of life; but made like unto the Son of God; </a:t>
            </a:r>
            <a:r>
              <a:rPr lang="en-US" b="1" dirty="0" err="1" smtClean="0"/>
              <a:t>abideth</a:t>
            </a:r>
            <a:r>
              <a:rPr lang="en-US" b="1" dirty="0" smtClean="0"/>
              <a:t> a priest continually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Melchisidec</a:t>
            </a:r>
            <a:r>
              <a:rPr lang="en-US" b="1" dirty="0" smtClean="0"/>
              <a:t> Greater Than Aaron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The high priesthood of </a:t>
            </a:r>
            <a:r>
              <a:rPr lang="en-US" b="1" dirty="0" err="1" smtClean="0"/>
              <a:t>Melchisedec</a:t>
            </a:r>
            <a:r>
              <a:rPr lang="en-US" b="1" dirty="0" smtClean="0"/>
              <a:t> is greater than that of Aaron, greater in authority and glory.</a:t>
            </a:r>
          </a:p>
          <a:p>
            <a:r>
              <a:rPr lang="en-US" b="1" dirty="0" smtClean="0"/>
              <a:t>Hebrews 7:4-6</a:t>
            </a:r>
          </a:p>
          <a:p>
            <a:r>
              <a:rPr lang="en-US" b="1" dirty="0" smtClean="0"/>
              <a:t>4,  “Now consider how great this man </a:t>
            </a:r>
            <a:r>
              <a:rPr lang="en-US" b="1" i="1" dirty="0" smtClean="0"/>
              <a:t>was</a:t>
            </a:r>
            <a:r>
              <a:rPr lang="en-US" b="1" dirty="0" smtClean="0"/>
              <a:t>, unto whom even the patriarch Abraham gave the tenth of the spoils.”</a:t>
            </a:r>
          </a:p>
          <a:p>
            <a:r>
              <a:rPr lang="en-US" b="1" dirty="0" smtClean="0"/>
              <a:t>5,  “And verily they that are of the sons of Levi, who receive the office of the priesthood, have a commandment to take tithes of the people according to the law, that is, of their brethren, though they come out of the loins of Abraham:”</a:t>
            </a:r>
          </a:p>
          <a:p>
            <a:r>
              <a:rPr lang="en-US" b="1" dirty="0" smtClean="0"/>
              <a:t>6,  “But he whose descent is not counted from them received tithes of Abraham, and blessed him that had the promises.”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Melchisidec</a:t>
            </a:r>
            <a:r>
              <a:rPr lang="en-US" b="1" dirty="0" smtClean="0"/>
              <a:t> Greater Than Aaron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/>
              <a:t>Hebrews 7:7-9</a:t>
            </a:r>
          </a:p>
          <a:p>
            <a:r>
              <a:rPr lang="en-US" sz="2800" b="1" dirty="0" smtClean="0"/>
              <a:t>7,  “And without all contradiction the less is blessed of the better.”</a:t>
            </a:r>
          </a:p>
          <a:p>
            <a:r>
              <a:rPr lang="en-US" sz="2800" b="1" dirty="0" smtClean="0"/>
              <a:t>8,  “And here men that die receive tithes; but there he </a:t>
            </a:r>
            <a:r>
              <a:rPr lang="en-US" sz="2800" b="1" i="1" dirty="0" err="1" smtClean="0"/>
              <a:t>receiveth</a:t>
            </a:r>
            <a:r>
              <a:rPr lang="en-US" sz="2800" b="1" i="1" dirty="0" smtClean="0"/>
              <a:t> them</a:t>
            </a:r>
            <a:r>
              <a:rPr lang="en-US" sz="2800" b="1" dirty="0" smtClean="0"/>
              <a:t>, of whom it is witnessed that he </a:t>
            </a:r>
            <a:r>
              <a:rPr lang="en-US" sz="2800" b="1" dirty="0" err="1" smtClean="0"/>
              <a:t>liveth</a:t>
            </a:r>
            <a:r>
              <a:rPr lang="en-US" sz="2800" b="1" dirty="0" smtClean="0"/>
              <a:t>.”</a:t>
            </a:r>
          </a:p>
          <a:p>
            <a:r>
              <a:rPr lang="en-US" sz="2800" b="1" dirty="0" smtClean="0"/>
              <a:t>9,  “And as I may so say, Levi also, who </a:t>
            </a:r>
            <a:r>
              <a:rPr lang="en-US" sz="2800" b="1" dirty="0" err="1" smtClean="0"/>
              <a:t>receiveth</a:t>
            </a:r>
            <a:r>
              <a:rPr lang="en-US" sz="2800" b="1" dirty="0" smtClean="0"/>
              <a:t> tithes, </a:t>
            </a:r>
            <a:r>
              <a:rPr lang="en-US" sz="2800" b="1" dirty="0" err="1" smtClean="0"/>
              <a:t>payed</a:t>
            </a:r>
            <a:r>
              <a:rPr lang="en-US" sz="2800" b="1" dirty="0" smtClean="0"/>
              <a:t> tithes in Abraham.”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Compare 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Priesthood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priesthood made nothing perfect.</a:t>
            </a:r>
          </a:p>
          <a:p>
            <a:r>
              <a:rPr lang="en-US" b="1" dirty="0" smtClean="0"/>
              <a:t>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priests died.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Jesus </a:t>
            </a:r>
            <a:r>
              <a:rPr lang="en-US" b="1" dirty="0" smtClean="0"/>
              <a:t>never dies, but lives forever.</a:t>
            </a:r>
          </a:p>
          <a:p>
            <a:r>
              <a:rPr lang="en-US" b="1" dirty="0" smtClean="0"/>
              <a:t>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priests descended from Aaron, </a:t>
            </a:r>
            <a:br>
              <a:rPr lang="en-US" b="1" dirty="0" smtClean="0"/>
            </a:br>
            <a:r>
              <a:rPr lang="en-US" b="1" dirty="0" smtClean="0"/>
              <a:t>but Jesus descended from David.</a:t>
            </a:r>
          </a:p>
          <a:p>
            <a:r>
              <a:rPr lang="en-US" b="1" dirty="0" smtClean="0"/>
              <a:t>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priests had an earthly tabernacle,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but </a:t>
            </a:r>
            <a:r>
              <a:rPr lang="en-US" b="1" dirty="0" smtClean="0"/>
              <a:t>Jesus has a heavenly tabernacle</a:t>
            </a:r>
            <a:r>
              <a:rPr lang="en-US" b="1" dirty="0" smtClean="0"/>
              <a:t>.</a:t>
            </a:r>
            <a:r>
              <a:rPr lang="en-US" b="1" dirty="0" smtClean="0"/>
              <a:t> </a:t>
            </a:r>
          </a:p>
          <a:p>
            <a:r>
              <a:rPr lang="en-US" b="1" dirty="0" smtClean="0"/>
              <a:t>Hebrews 8:1-2</a:t>
            </a:r>
          </a:p>
          <a:p>
            <a:r>
              <a:rPr lang="en-US" b="1" dirty="0" smtClean="0"/>
              <a:t>1,  “Now of the things which we have spoken </a:t>
            </a:r>
            <a:r>
              <a:rPr lang="en-US" b="1" i="1" dirty="0" smtClean="0"/>
              <a:t>this is</a:t>
            </a:r>
            <a:r>
              <a:rPr lang="en-US" b="1" dirty="0" smtClean="0"/>
              <a:t> the sum: We have such an high priest, who is set on the right hand of the throne of the Majesty in the heavens;”</a:t>
            </a:r>
          </a:p>
          <a:p>
            <a:r>
              <a:rPr lang="en-US" b="1" dirty="0" smtClean="0"/>
              <a:t>2,  “A minister of the sanctuary, and of the true tabernacle, which the Lord pitched, and not man.”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Compare 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Priesthood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 err="1" smtClean="0"/>
              <a:t>Aaronic</a:t>
            </a:r>
            <a:r>
              <a:rPr lang="en-US" b="1" dirty="0" smtClean="0"/>
              <a:t> priesthood had only a temporal covenant of laws written on stone,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but </a:t>
            </a:r>
            <a:r>
              <a:rPr lang="en-US" b="1" dirty="0" smtClean="0"/>
              <a:t>Jesus brought </a:t>
            </a:r>
            <a:r>
              <a:rPr lang="en-US" b="1" dirty="0" smtClean="0"/>
              <a:t>an </a:t>
            </a:r>
            <a:r>
              <a:rPr lang="en-US" b="1" dirty="0" smtClean="0"/>
              <a:t>eternal covenant written on men’s hearts.</a:t>
            </a:r>
            <a:endParaRPr lang="en-US" dirty="0" smtClean="0"/>
          </a:p>
          <a:p>
            <a:r>
              <a:rPr lang="en-US" b="1" dirty="0" smtClean="0"/>
              <a:t>Hebrews 8:7, “For if that first </a:t>
            </a:r>
            <a:r>
              <a:rPr lang="en-US" b="1" i="1" dirty="0" smtClean="0"/>
              <a:t>covenant</a:t>
            </a:r>
            <a:r>
              <a:rPr lang="en-US" b="1" dirty="0" smtClean="0"/>
              <a:t> had been faultless, then should no place have been sought for the second.”  </a:t>
            </a:r>
          </a:p>
          <a:p>
            <a:r>
              <a:rPr lang="en-US" b="1" dirty="0" smtClean="0"/>
              <a:t>Heb 8:10,  “For this </a:t>
            </a:r>
            <a:r>
              <a:rPr lang="en-US" b="1" i="1" dirty="0" smtClean="0"/>
              <a:t>is</a:t>
            </a:r>
            <a:r>
              <a:rPr lang="en-US" b="1" dirty="0" smtClean="0"/>
              <a:t> the covenant that I will make with the house of Israel after those days, </a:t>
            </a:r>
            <a:r>
              <a:rPr lang="en-US" b="1" dirty="0" err="1" smtClean="0"/>
              <a:t>saith</a:t>
            </a:r>
            <a:r>
              <a:rPr lang="en-US" b="1" dirty="0" smtClean="0"/>
              <a:t> the Lord; I will put my laws into their mind, and write them in their hearts: and I will be to them a God, and they shall be to me a people:”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/>
          <a:lstStyle/>
          <a:p>
            <a:r>
              <a:rPr lang="en-US" b="1" dirty="0" smtClean="0"/>
              <a:t>Foreshadows of Christ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82000" cy="5257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The tabernacle, the priesthood, and the sacrifices all foreshadowed the ministry of Christ.</a:t>
            </a:r>
            <a:endParaRPr lang="en-US" sz="2800" dirty="0" smtClean="0"/>
          </a:p>
          <a:p>
            <a:r>
              <a:rPr lang="en-US" sz="2800" b="1" dirty="0" smtClean="0"/>
              <a:t>Hebrews 9:9-10</a:t>
            </a:r>
          </a:p>
          <a:p>
            <a:r>
              <a:rPr lang="en-US" sz="2800" b="1" dirty="0" smtClean="0"/>
              <a:t>9,  “Which </a:t>
            </a:r>
            <a:r>
              <a:rPr lang="en-US" sz="2800" b="1" i="1" dirty="0" smtClean="0"/>
              <a:t>was</a:t>
            </a:r>
            <a:r>
              <a:rPr lang="en-US" sz="2800" b="1" dirty="0" smtClean="0"/>
              <a:t> a figure for the time then present, in which were offered both gifts and sacrifices, that could not make him that did the service perfect, as pertaining to the conscience;”</a:t>
            </a:r>
          </a:p>
          <a:p>
            <a:r>
              <a:rPr lang="en-US" sz="2800" b="1" dirty="0" smtClean="0"/>
              <a:t>10,  “</a:t>
            </a:r>
            <a:r>
              <a:rPr lang="en-US" sz="2800" b="1" i="1" dirty="0" smtClean="0"/>
              <a:t>Which stood</a:t>
            </a:r>
            <a:r>
              <a:rPr lang="en-US" sz="2800" b="1" dirty="0" smtClean="0"/>
              <a:t> only in meats and drinks, and divers washings, and carnal ordinances, imposed </a:t>
            </a:r>
            <a:r>
              <a:rPr lang="en-US" sz="2800" b="1" i="1" dirty="0" smtClean="0"/>
              <a:t>on them</a:t>
            </a:r>
            <a:r>
              <a:rPr lang="en-US" sz="2800" b="1" dirty="0" smtClean="0"/>
              <a:t> until the time of reformation.”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 Can Come Boldly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Because we have a greater covenant,</a:t>
            </a:r>
            <a:endParaRPr lang="en-US" sz="3200" dirty="0" smtClean="0"/>
          </a:p>
          <a:p>
            <a:r>
              <a:rPr lang="en-US" sz="3200" b="1" dirty="0" smtClean="0"/>
              <a:t>Because we have a greater tabernacle,</a:t>
            </a:r>
            <a:endParaRPr lang="en-US" sz="3200" dirty="0" smtClean="0"/>
          </a:p>
          <a:p>
            <a:r>
              <a:rPr lang="en-US" sz="3200" b="1" dirty="0" smtClean="0"/>
              <a:t>Because we have a greater sacrifice,</a:t>
            </a:r>
            <a:endParaRPr lang="en-US" sz="3200" dirty="0" smtClean="0"/>
          </a:p>
          <a:p>
            <a:r>
              <a:rPr lang="en-US" sz="3200" b="1" dirty="0" smtClean="0"/>
              <a:t>Because we have a </a:t>
            </a:r>
            <a:r>
              <a:rPr lang="en-US" sz="3200" b="1" dirty="0" smtClean="0"/>
              <a:t>Greater </a:t>
            </a:r>
            <a:r>
              <a:rPr lang="en-US" sz="3200" b="1" dirty="0" smtClean="0"/>
              <a:t>High Priest,</a:t>
            </a:r>
            <a:endParaRPr lang="en-US" sz="3200" dirty="0" smtClean="0"/>
          </a:p>
          <a:p>
            <a:r>
              <a:rPr lang="en-US" sz="3200" b="1" dirty="0" smtClean="0"/>
              <a:t>We can come boldly into the holy of holies</a:t>
            </a:r>
            <a:r>
              <a:rPr lang="en-US" sz="3200" b="1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Enter the Holy of Holies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Hebrews 10:19-21</a:t>
            </a:r>
          </a:p>
          <a:p>
            <a:r>
              <a:rPr lang="en-US" sz="2800" b="1" dirty="0" smtClean="0"/>
              <a:t>19,  “Having therefore, brethren, boldness to enter into the holiest by the blood of Jesus,”</a:t>
            </a:r>
          </a:p>
          <a:p>
            <a:r>
              <a:rPr lang="en-US" sz="2800" b="1" dirty="0" smtClean="0"/>
              <a:t>20,  “By a new and living way, which he hath consecrated for us, through the veil, that is to say, his flesh;”</a:t>
            </a:r>
          </a:p>
          <a:p>
            <a:r>
              <a:rPr lang="en-US" sz="2800" b="1" dirty="0" smtClean="0"/>
              <a:t>21,  “And </a:t>
            </a:r>
            <a:r>
              <a:rPr lang="en-US" sz="2800" b="1" i="1" dirty="0" smtClean="0"/>
              <a:t>having</a:t>
            </a:r>
            <a:r>
              <a:rPr lang="en-US" sz="2800" b="1" dirty="0" smtClean="0"/>
              <a:t> an high priest over the house of God</a:t>
            </a:r>
            <a:r>
              <a:rPr lang="en-US" sz="2800" b="1" dirty="0" smtClean="0"/>
              <a:t>;”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Enter the Holy of Holies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Hebrews 10:22-25</a:t>
            </a:r>
          </a:p>
          <a:p>
            <a:r>
              <a:rPr lang="en-US" b="1" dirty="0" smtClean="0"/>
              <a:t>22,  “Let us draw near with a true heart in full assurance of faith, having our hearts sprinkled from an evil conscience, and our bodies washed with pure water.”</a:t>
            </a:r>
          </a:p>
          <a:p>
            <a:r>
              <a:rPr lang="en-US" b="1" dirty="0" smtClean="0"/>
              <a:t>23,  “Let us hold fast the profession of </a:t>
            </a:r>
            <a:r>
              <a:rPr lang="en-US" b="1" i="1" dirty="0" smtClean="0"/>
              <a:t>our</a:t>
            </a:r>
            <a:r>
              <a:rPr lang="en-US" b="1" dirty="0" smtClean="0"/>
              <a:t> faith without wavering; (for he </a:t>
            </a:r>
            <a:r>
              <a:rPr lang="en-US" b="1" i="1" dirty="0" smtClean="0"/>
              <a:t>is</a:t>
            </a:r>
            <a:r>
              <a:rPr lang="en-US" b="1" dirty="0" smtClean="0"/>
              <a:t> faithful that promised;)”</a:t>
            </a:r>
          </a:p>
          <a:p>
            <a:r>
              <a:rPr lang="en-US" b="1" dirty="0" smtClean="0"/>
              <a:t>24,  “And let us consider one another to provoke unto love and to good works:”</a:t>
            </a:r>
          </a:p>
          <a:p>
            <a:r>
              <a:rPr lang="en-US" b="1" dirty="0" smtClean="0"/>
              <a:t>25,  “Not forsaking the assembling of ourselves together, as the manner of some </a:t>
            </a:r>
            <a:r>
              <a:rPr lang="en-US" b="1" i="1" dirty="0" smtClean="0"/>
              <a:t>is</a:t>
            </a:r>
            <a:r>
              <a:rPr lang="en-US" b="1" dirty="0" smtClean="0"/>
              <a:t>; but exhorting </a:t>
            </a:r>
            <a:r>
              <a:rPr lang="en-US" b="1" i="1" dirty="0" smtClean="0"/>
              <a:t>one another</a:t>
            </a:r>
            <a:r>
              <a:rPr lang="en-US" b="1" dirty="0" smtClean="0"/>
              <a:t>: and so much the more, as ye see the day approaching.”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Jesus the Prophet, Priest, and 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Book of Hebrews presents Jesus as the Son of God, the Great King.</a:t>
            </a:r>
            <a:endParaRPr lang="en-US" sz="2800" dirty="0" smtClean="0"/>
          </a:p>
          <a:p>
            <a:r>
              <a:rPr lang="en-US" sz="2800" b="1" dirty="0" smtClean="0"/>
              <a:t>He is the Son who </a:t>
            </a:r>
            <a:r>
              <a:rPr lang="en-US" sz="2800" b="1" dirty="0" smtClean="0"/>
              <a:t>is:</a:t>
            </a:r>
            <a:endParaRPr lang="en-US" sz="2800" b="1" dirty="0" smtClean="0"/>
          </a:p>
          <a:p>
            <a:r>
              <a:rPr lang="en-US" sz="2800" b="1" dirty="0" smtClean="0"/>
              <a:t>	Better than the prophets, Hebrews 1:1-3.</a:t>
            </a:r>
          </a:p>
          <a:p>
            <a:r>
              <a:rPr lang="en-US" sz="2800" b="1" dirty="0" smtClean="0"/>
              <a:t>	Better than the angels, Hebrews 1:4-14.</a:t>
            </a:r>
          </a:p>
          <a:p>
            <a:r>
              <a:rPr lang="en-US" sz="2800" b="1" dirty="0" smtClean="0"/>
              <a:t>	Better than Moses the servant,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	Hebrews 3:1-6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Introductory Text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/>
              <a:t>Hebrews 5:1-3</a:t>
            </a:r>
          </a:p>
          <a:p>
            <a:r>
              <a:rPr lang="en-US" sz="2800" b="1" dirty="0" smtClean="0"/>
              <a:t>1,  “For every high priest taken from among men is ordained for men in things </a:t>
            </a:r>
            <a:r>
              <a:rPr lang="en-US" sz="2800" b="1" i="1" dirty="0" smtClean="0"/>
              <a:t>pertaining</a:t>
            </a:r>
            <a:r>
              <a:rPr lang="en-US" sz="2800" b="1" dirty="0" smtClean="0"/>
              <a:t> to God, that he may offer both gifts and sacrifices for sins:”</a:t>
            </a:r>
          </a:p>
          <a:p>
            <a:r>
              <a:rPr lang="en-US" sz="2800" b="1" dirty="0" smtClean="0"/>
              <a:t>2,  “Who can have compassion on the ignorant, and on them that are out of the way; for that he himself also is compassed with infirmity.”</a:t>
            </a:r>
          </a:p>
          <a:p>
            <a:r>
              <a:rPr lang="en-US" sz="2800" b="1" dirty="0" smtClean="0"/>
              <a:t>3,  “And by reason hereof he ought, as for the people, so also for himself, to offer for sins.”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Introductory Text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Hebrews 5:4-6</a:t>
            </a:r>
          </a:p>
          <a:p>
            <a:r>
              <a:rPr lang="en-US" sz="2800" b="1" dirty="0" smtClean="0"/>
              <a:t>4,  And no man </a:t>
            </a:r>
            <a:r>
              <a:rPr lang="en-US" sz="2800" b="1" dirty="0" err="1" smtClean="0"/>
              <a:t>taketh</a:t>
            </a:r>
            <a:r>
              <a:rPr lang="en-US" sz="2800" b="1" dirty="0" smtClean="0"/>
              <a:t> this </a:t>
            </a:r>
            <a:r>
              <a:rPr lang="en-US" sz="2800" b="1" dirty="0" err="1" smtClean="0"/>
              <a:t>honour</a:t>
            </a:r>
            <a:r>
              <a:rPr lang="en-US" sz="2800" b="1" dirty="0" smtClean="0"/>
              <a:t> unto himself, but he that is called of God, as </a:t>
            </a:r>
            <a:r>
              <a:rPr lang="en-US" sz="2800" b="1" i="1" dirty="0" smtClean="0"/>
              <a:t>was</a:t>
            </a:r>
            <a:r>
              <a:rPr lang="en-US" sz="2800" b="1" dirty="0" smtClean="0"/>
              <a:t> Aaron.”</a:t>
            </a:r>
          </a:p>
          <a:p>
            <a:r>
              <a:rPr lang="en-US" sz="2800" b="1" dirty="0" smtClean="0"/>
              <a:t>5,  ”So also Christ glorified not himself to be made an high priest; but he that said unto him, Thou art my Son, to day have I begotten thee</a:t>
            </a:r>
            <a:r>
              <a:rPr lang="en-US" sz="2800" b="1" dirty="0" smtClean="0"/>
              <a:t>.”    [Psalm 2:7]</a:t>
            </a:r>
            <a:endParaRPr lang="en-US" sz="2800" b="1" dirty="0" smtClean="0"/>
          </a:p>
          <a:p>
            <a:r>
              <a:rPr lang="en-US" sz="2800" b="1" dirty="0" smtClean="0"/>
              <a:t>6,  “As he </a:t>
            </a:r>
            <a:r>
              <a:rPr lang="en-US" sz="2800" b="1" dirty="0" err="1" smtClean="0"/>
              <a:t>saith</a:t>
            </a:r>
            <a:r>
              <a:rPr lang="en-US" sz="2800" b="1" dirty="0" smtClean="0"/>
              <a:t> also in another </a:t>
            </a:r>
            <a:r>
              <a:rPr lang="en-US" sz="2800" b="1" i="1" dirty="0" smtClean="0"/>
              <a:t>place</a:t>
            </a:r>
            <a:r>
              <a:rPr lang="en-US" sz="2800" b="1" dirty="0" smtClean="0"/>
              <a:t>, Thou </a:t>
            </a:r>
            <a:r>
              <a:rPr lang="en-US" sz="2800" b="1" i="1" dirty="0" smtClean="0"/>
              <a:t>art</a:t>
            </a:r>
            <a:r>
              <a:rPr lang="en-US" sz="2800" b="1" dirty="0" smtClean="0"/>
              <a:t> a priest for ever after the order of </a:t>
            </a:r>
            <a:r>
              <a:rPr lang="en-US" sz="2800" b="1" dirty="0" err="1" smtClean="0"/>
              <a:t>Melchisedec</a:t>
            </a:r>
            <a:r>
              <a:rPr lang="en-US" sz="2800" b="1" dirty="0" smtClean="0"/>
              <a:t>.”   [Psalm 110:4]</a:t>
            </a:r>
            <a:endParaRPr lang="en-US" sz="2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Priesthood of Aaron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/>
              <a:t>The priesthood of Aaron was an elaborate, </a:t>
            </a:r>
            <a:r>
              <a:rPr lang="en-US" sz="2800" b="1" dirty="0" smtClean="0"/>
              <a:t>ceremonial, </a:t>
            </a:r>
            <a:r>
              <a:rPr lang="en-US" sz="2800" b="1" dirty="0" smtClean="0"/>
              <a:t>and ritualistic order.</a:t>
            </a:r>
            <a:endParaRPr lang="en-US" sz="2800" dirty="0" smtClean="0"/>
          </a:p>
          <a:p>
            <a:r>
              <a:rPr lang="en-US" sz="2800" b="1" dirty="0" smtClean="0"/>
              <a:t>The Jews had never heard of any priesthood after the order of </a:t>
            </a:r>
            <a:r>
              <a:rPr lang="en-US" sz="2800" b="1" dirty="0" err="1" smtClean="0"/>
              <a:t>Melchisidec</a:t>
            </a:r>
            <a:r>
              <a:rPr lang="en-US" sz="2800" b="1" dirty="0" smtClean="0"/>
              <a:t>.  </a:t>
            </a:r>
          </a:p>
          <a:p>
            <a:r>
              <a:rPr lang="en-US" sz="2800" b="1" dirty="0" smtClean="0"/>
              <a:t>They only knew the priesthood of Aaron.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Tabernacle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486400"/>
          </a:xfrm>
        </p:spPr>
        <p:txBody>
          <a:bodyPr/>
          <a:lstStyle/>
          <a:p>
            <a:r>
              <a:rPr lang="en-US" sz="2800" b="1" dirty="0" smtClean="0"/>
              <a:t>(</a:t>
            </a:r>
            <a:r>
              <a:rPr lang="en-US" sz="2800" b="1" dirty="0" smtClean="0"/>
              <a:t>1) The Materials, Exodus 25:1-9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2) The Ark, Exodus 25:10-22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3) The Table of </a:t>
            </a:r>
            <a:r>
              <a:rPr lang="en-US" sz="2800" b="1" dirty="0" err="1" smtClean="0"/>
              <a:t>Shewbread</a:t>
            </a:r>
            <a:r>
              <a:rPr lang="en-US" sz="2800" b="1" dirty="0" smtClean="0"/>
              <a:t>, Exodus </a:t>
            </a:r>
            <a:r>
              <a:rPr lang="en-US" sz="2800" b="1" dirty="0" smtClean="0"/>
              <a:t>25:23-30,</a:t>
            </a:r>
            <a:br>
              <a:rPr lang="en-US" sz="2800" b="1" dirty="0" smtClean="0"/>
            </a:br>
            <a:r>
              <a:rPr lang="en-US" sz="2800" b="1" dirty="0" smtClean="0"/>
              <a:t>	Leviticus </a:t>
            </a:r>
            <a:r>
              <a:rPr lang="en-US" sz="2800" b="1" dirty="0" smtClean="0"/>
              <a:t>24:5-9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4) The Golden Candlestick, Exodus 25:31-40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5) The Curtains of Linen, Exodus </a:t>
            </a:r>
            <a:r>
              <a:rPr lang="en-US" sz="2800" b="1" dirty="0" smtClean="0"/>
              <a:t>26:1-6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6) The Curtains of Goats’ Hair, Exodus 26:7-13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7) The Covering of Rams’ Skins, Exodus </a:t>
            </a:r>
            <a:r>
              <a:rPr lang="en-US" sz="2800" b="1" dirty="0" smtClean="0"/>
              <a:t>26:14</a:t>
            </a:r>
          </a:p>
          <a:p>
            <a:r>
              <a:rPr lang="en-US" sz="2800" b="1" dirty="0" smtClean="0"/>
              <a:t>(8) The Boards and Sockets, Exodus </a:t>
            </a:r>
            <a:r>
              <a:rPr lang="en-US" sz="2800" b="1" dirty="0" smtClean="0"/>
              <a:t>26:15-25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Tabernacle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(9) The Outside Boards, Exodus 26:26-27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10) The Middle Bar, Exodus 26:28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11) The Overlay of Gold, Exodus 26:29-30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12) The Inner Vail, Exodus 26:31-35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13) The Outer Vail, Exodus 26:36-37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14) The </a:t>
            </a:r>
            <a:r>
              <a:rPr lang="en-US" sz="2800" b="1" dirty="0" err="1" smtClean="0"/>
              <a:t>Brasen</a:t>
            </a:r>
            <a:r>
              <a:rPr lang="en-US" sz="2800" b="1" dirty="0" smtClean="0"/>
              <a:t> Altar, Exodus 27:1-8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15) The Court, Exodus 27:9-15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16) The Hanging for the Gate of the Court, </a:t>
            </a:r>
            <a:r>
              <a:rPr lang="en-US" sz="2800" b="1" dirty="0" smtClean="0"/>
              <a:t>	Exodus </a:t>
            </a:r>
            <a:r>
              <a:rPr lang="en-US" sz="2800" b="1" dirty="0" smtClean="0"/>
              <a:t>27:16-19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17) The Oil for the Light, Exodus 27:20-21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Priesthood of Aaron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(1) The High Priest and the Priests (Types of Christ </a:t>
            </a:r>
            <a:r>
              <a:rPr lang="en-US" b="1" dirty="0" smtClean="0"/>
              <a:t>	and </a:t>
            </a:r>
            <a:r>
              <a:rPr lang="en-US" b="1" dirty="0" smtClean="0"/>
              <a:t>Believers in the Church Age), Exodus 28:1-3</a:t>
            </a:r>
          </a:p>
          <a:p>
            <a:r>
              <a:rPr lang="en-US" b="1" dirty="0" smtClean="0"/>
              <a:t>(</a:t>
            </a:r>
            <a:r>
              <a:rPr lang="en-US" b="1" dirty="0" smtClean="0"/>
              <a:t>2) The Garments of the High Priest, Exodus 28:4-43</a:t>
            </a:r>
          </a:p>
          <a:p>
            <a:r>
              <a:rPr lang="en-US" b="1" dirty="0" smtClean="0"/>
              <a:t>		The Materials, Exodus 28:5</a:t>
            </a:r>
          </a:p>
          <a:p>
            <a:r>
              <a:rPr lang="en-US" b="1" dirty="0" smtClean="0"/>
              <a:t>		The Ephod, Exodus 28:6-14</a:t>
            </a:r>
          </a:p>
          <a:p>
            <a:r>
              <a:rPr lang="en-US" b="1" dirty="0" smtClean="0"/>
              <a:t>		The Breastplate, Exodus 28:15-29</a:t>
            </a:r>
          </a:p>
          <a:p>
            <a:r>
              <a:rPr lang="en-US" b="1" dirty="0" smtClean="0"/>
              <a:t>		The </a:t>
            </a:r>
            <a:r>
              <a:rPr lang="en-US" b="1" dirty="0" err="1" smtClean="0"/>
              <a:t>Urim</a:t>
            </a:r>
            <a:r>
              <a:rPr lang="en-US" b="1" dirty="0" smtClean="0"/>
              <a:t> and </a:t>
            </a:r>
            <a:r>
              <a:rPr lang="en-US" b="1" dirty="0" err="1" smtClean="0"/>
              <a:t>Thummim</a:t>
            </a:r>
            <a:r>
              <a:rPr lang="en-US" b="1" dirty="0" smtClean="0"/>
              <a:t>, Exodus 28:30-</a:t>
            </a:r>
          </a:p>
          <a:p>
            <a:r>
              <a:rPr lang="en-US" b="1" dirty="0" smtClean="0"/>
              <a:t>		The Robe of the Ephod, Exodus 28:31-35</a:t>
            </a:r>
          </a:p>
          <a:p>
            <a:r>
              <a:rPr lang="en-US" b="1" dirty="0" smtClean="0"/>
              <a:t>		The Holy Crown, Exodus 28:36-38; 29:6</a:t>
            </a:r>
          </a:p>
          <a:p>
            <a:r>
              <a:rPr lang="en-US" b="1" dirty="0" smtClean="0"/>
              <a:t>		The Ordinary Garments of the Priests, </a:t>
            </a:r>
            <a:r>
              <a:rPr lang="en-US" b="1" dirty="0" smtClean="0"/>
              <a:t>			Exodus </a:t>
            </a:r>
            <a:r>
              <a:rPr lang="en-US" b="1" dirty="0" smtClean="0"/>
              <a:t>28:39-43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Priesthood of Aaron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(</a:t>
            </a:r>
            <a:r>
              <a:rPr lang="en-US" sz="2800" b="1" dirty="0" smtClean="0"/>
              <a:t>2) The Consecration of the Priests,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	Exodus </a:t>
            </a:r>
            <a:r>
              <a:rPr lang="en-US" sz="2800" b="1" dirty="0" smtClean="0"/>
              <a:t>29:1-25</a:t>
            </a:r>
          </a:p>
          <a:p>
            <a:r>
              <a:rPr lang="en-US" sz="2800" b="1" dirty="0" smtClean="0"/>
              <a:t>		The Offerings, Exodus 29:1-4</a:t>
            </a:r>
          </a:p>
          <a:p>
            <a:r>
              <a:rPr lang="en-US" sz="2800" b="1" dirty="0" smtClean="0"/>
              <a:t>		The Order for the High Priest, </a:t>
            </a:r>
            <a:r>
              <a:rPr lang="en-US" sz="2800" b="1" dirty="0" smtClean="0"/>
              <a:t>			Exodus </a:t>
            </a:r>
            <a:r>
              <a:rPr lang="en-US" sz="2800" b="1" dirty="0" smtClean="0"/>
              <a:t>29:5-7</a:t>
            </a:r>
          </a:p>
          <a:p>
            <a:r>
              <a:rPr lang="en-US" sz="2800" b="1" dirty="0" smtClean="0"/>
              <a:t>		The Order for the Priests,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		Exodus </a:t>
            </a:r>
            <a:r>
              <a:rPr lang="en-US" sz="2800" b="1" dirty="0" smtClean="0"/>
              <a:t>29:8-9</a:t>
            </a:r>
          </a:p>
          <a:p>
            <a:r>
              <a:rPr lang="en-US" sz="2800" b="1" dirty="0" smtClean="0"/>
              <a:t>		The Order for the Sacrifices,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		Exodus </a:t>
            </a:r>
            <a:r>
              <a:rPr lang="en-US" sz="2800" b="1" dirty="0" smtClean="0"/>
              <a:t>29:10-25</a:t>
            </a:r>
          </a:p>
          <a:p>
            <a:r>
              <a:rPr lang="en-US" sz="2800" b="1" dirty="0" smtClean="0"/>
              <a:t>(</a:t>
            </a:r>
            <a:r>
              <a:rPr lang="en-US" sz="2800" b="1" dirty="0" smtClean="0"/>
              <a:t>3) The Food of the Priests, Exodus 29:26-46; </a:t>
            </a:r>
            <a:r>
              <a:rPr lang="en-US" sz="2800" b="1" dirty="0" smtClean="0"/>
              <a:t>	Leviticus </a:t>
            </a:r>
            <a:r>
              <a:rPr lang="en-US" sz="2800" b="1" dirty="0" smtClean="0"/>
              <a:t>2:6; 6:14-18, 24-29; 7:6-11, </a:t>
            </a:r>
            <a:r>
              <a:rPr lang="en-US" sz="2800" b="1" dirty="0" smtClean="0"/>
              <a:t>34</a:t>
            </a:r>
            <a:r>
              <a:rPr lang="en-US" sz="2800" b="1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127</TotalTime>
  <Words>1084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Jesus Our High Priest</vt:lpstr>
      <vt:lpstr>Jesus the Prophet, Priest, and King</vt:lpstr>
      <vt:lpstr>Introductory Text</vt:lpstr>
      <vt:lpstr>Introductory Text</vt:lpstr>
      <vt:lpstr>The Priesthood of Aaron</vt:lpstr>
      <vt:lpstr>The Tabernacle</vt:lpstr>
      <vt:lpstr>The Tabernacle</vt:lpstr>
      <vt:lpstr>The Priesthood of Aaron</vt:lpstr>
      <vt:lpstr>The Priesthood of Aaron</vt:lpstr>
      <vt:lpstr>Melchisidec A Type of Christ</vt:lpstr>
      <vt:lpstr>Melchisidec Greater Than Aaron</vt:lpstr>
      <vt:lpstr>Melchisidec Greater Than Aaron</vt:lpstr>
      <vt:lpstr>Compare The Aaronic Priesthood</vt:lpstr>
      <vt:lpstr>Compare the Aaronic Priesthood</vt:lpstr>
      <vt:lpstr>Foreshadows of Christ</vt:lpstr>
      <vt:lpstr>We Can Come Boldly</vt:lpstr>
      <vt:lpstr>Enter the Holy of Holies</vt:lpstr>
      <vt:lpstr>Enter the Holy of Holies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Our High Priest</dc:title>
  <dc:creator>Louis G. Hulsey</dc:creator>
  <cp:lastModifiedBy>Louis G. Hulsey</cp:lastModifiedBy>
  <cp:revision>14</cp:revision>
  <dcterms:created xsi:type="dcterms:W3CDTF">2010-09-19T02:34:23Z</dcterms:created>
  <dcterms:modified xsi:type="dcterms:W3CDTF">2010-09-19T04:41:51Z</dcterms:modified>
</cp:coreProperties>
</file>