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57"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B87F01-400B-4B6B-8616-E05B8E3DD4BE}" type="datetimeFigureOut">
              <a:rPr lang="en-US" smtClean="0"/>
              <a:t>7/25/2012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87F01-400B-4B6B-8616-E05B8E3DD4BE}" type="datetimeFigureOut">
              <a:rPr lang="en-US" smtClean="0"/>
              <a:t>7/25/2012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87F01-400B-4B6B-8616-E05B8E3DD4BE}" type="datetimeFigureOut">
              <a:rPr lang="en-US" smtClean="0"/>
              <a:t>7/25/2012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87F01-400B-4B6B-8616-E05B8E3DD4BE}" type="datetimeFigureOut">
              <a:rPr lang="en-US" smtClean="0"/>
              <a:t>7/25/2012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87F01-400B-4B6B-8616-E05B8E3DD4BE}" type="datetimeFigureOut">
              <a:rPr lang="en-US" smtClean="0"/>
              <a:t>7/25/2012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B87F01-400B-4B6B-8616-E05B8E3DD4BE}" type="datetimeFigureOut">
              <a:rPr lang="en-US" smtClean="0"/>
              <a:t>7/25/2012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B87F01-400B-4B6B-8616-E05B8E3DD4BE}" type="datetimeFigureOut">
              <a:rPr lang="en-US" smtClean="0"/>
              <a:t>7/25/2012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B87F01-400B-4B6B-8616-E05B8E3DD4BE}" type="datetimeFigureOut">
              <a:rPr lang="en-US" smtClean="0"/>
              <a:t>7/25/2012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87F01-400B-4B6B-8616-E05B8E3DD4BE}" type="datetimeFigureOut">
              <a:rPr lang="en-US" smtClean="0"/>
              <a:t>7/25/2012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87F01-400B-4B6B-8616-E05B8E3DD4BE}" type="datetimeFigureOut">
              <a:rPr lang="en-US" smtClean="0"/>
              <a:t>7/25/2012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87F01-400B-4B6B-8616-E05B8E3DD4BE}" type="datetimeFigureOut">
              <a:rPr lang="en-US" smtClean="0"/>
              <a:t>7/25/2012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F95516-8345-47A7-B881-74A7C627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87F01-400B-4B6B-8616-E05B8E3DD4BE}" type="datetimeFigureOut">
              <a:rPr lang="en-US" smtClean="0"/>
              <a:t>7/25/2012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95516-8345-47A7-B881-74A7C6274F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solidFill>
                <a:schemeClr val="accent2">
                  <a:lumMod val="50000"/>
                </a:schemeClr>
              </a:solidFill>
              <a:effectLst>
                <a:outerShdw blurRad="38100" dist="38100" dir="2700000" algn="tl">
                  <a:srgbClr val="000000">
                    <a:alpha val="43137"/>
                  </a:srgbClr>
                </a:outerShdw>
              </a:effectLst>
              <a:latin typeface="Cooper Black" pitchFamily="18" charset="0"/>
            </a:endParaRPr>
          </a:p>
        </p:txBody>
      </p:sp>
      <p:sp>
        <p:nvSpPr>
          <p:cNvPr id="3" name="Subtitle 2"/>
          <p:cNvSpPr>
            <a:spLocks noGrp="1"/>
          </p:cNvSpPr>
          <p:nvPr>
            <p:ph type="subTitle" idx="1"/>
          </p:nvPr>
        </p:nvSpPr>
        <p:spPr>
          <a:xfrm>
            <a:off x="304800" y="4800600"/>
            <a:ext cx="4724400" cy="1295400"/>
          </a:xfrm>
        </p:spPr>
        <p:txBody>
          <a:bodyPr>
            <a:normAutofit fontScale="85000" lnSpcReduction="20000"/>
          </a:bodyPr>
          <a:lstStyle/>
          <a:p>
            <a:pPr algn="l"/>
            <a:r>
              <a:rPr lang="en-US" b="1" dirty="0" smtClean="0">
                <a:solidFill>
                  <a:schemeClr val="tx2">
                    <a:lumMod val="50000"/>
                  </a:schemeClr>
                </a:solidFill>
              </a:rPr>
              <a:t>Louis G. Hulsey</a:t>
            </a:r>
          </a:p>
          <a:p>
            <a:pPr algn="l"/>
            <a:r>
              <a:rPr lang="en-US" b="1" dirty="0" smtClean="0">
                <a:solidFill>
                  <a:schemeClr val="tx2">
                    <a:lumMod val="50000"/>
                  </a:schemeClr>
                </a:solidFill>
              </a:rPr>
              <a:t>July 25, 2012</a:t>
            </a:r>
          </a:p>
          <a:p>
            <a:pPr algn="l"/>
            <a:r>
              <a:rPr lang="en-US" b="1" dirty="0" smtClean="0">
                <a:solidFill>
                  <a:schemeClr val="tx2">
                    <a:lumMod val="50000"/>
                  </a:schemeClr>
                </a:solidFill>
              </a:rPr>
              <a:t>Casa Grande, Arizona</a:t>
            </a:r>
            <a:endParaRPr lang="en-US" b="1" dirty="0">
              <a:solidFill>
                <a:schemeClr val="tx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The Throne</a:t>
            </a:r>
            <a:endParaRPr lang="en-US" dirty="0">
              <a:latin typeface="Cooper Black" pitchFamily="18" charset="0"/>
            </a:endParaRPr>
          </a:p>
        </p:txBody>
      </p:sp>
      <p:sp>
        <p:nvSpPr>
          <p:cNvPr id="3" name="Content Placeholder 2"/>
          <p:cNvSpPr>
            <a:spLocks noGrp="1"/>
          </p:cNvSpPr>
          <p:nvPr>
            <p:ph idx="1"/>
          </p:nvPr>
        </p:nvSpPr>
        <p:spPr/>
        <p:txBody>
          <a:bodyPr>
            <a:normAutofit/>
          </a:bodyPr>
          <a:lstStyle/>
          <a:p>
            <a:r>
              <a:rPr lang="en-US" sz="3600" b="1" dirty="0"/>
              <a:t>John only sees One throne of God, not three.</a:t>
            </a:r>
          </a:p>
          <a:p>
            <a:r>
              <a:rPr lang="en-US" sz="3600" b="1" dirty="0"/>
              <a:t>But He does see the Lamb distinct from the Father</a:t>
            </a:r>
            <a:r>
              <a:rPr lang="en-US" sz="3600" b="1" dirty="0" smtClean="0"/>
              <a:t>.</a:t>
            </a:r>
            <a:endParaRPr lang="en-US"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oper Black" pitchFamily="18" charset="0"/>
              </a:rPr>
              <a:t>Revelation </a:t>
            </a:r>
            <a:r>
              <a:rPr lang="en-US" dirty="0" smtClean="0">
                <a:latin typeface="Cooper Black" pitchFamily="18" charset="0"/>
              </a:rPr>
              <a:t>5:1-3</a:t>
            </a:r>
            <a:endParaRPr lang="en-US" dirty="0">
              <a:latin typeface="Cooper Black" pitchFamily="18" charset="0"/>
            </a:endParaRPr>
          </a:p>
        </p:txBody>
      </p:sp>
      <p:sp>
        <p:nvSpPr>
          <p:cNvPr id="3" name="Content Placeholder 2"/>
          <p:cNvSpPr>
            <a:spLocks noGrp="1"/>
          </p:cNvSpPr>
          <p:nvPr>
            <p:ph idx="1"/>
          </p:nvPr>
        </p:nvSpPr>
        <p:spPr/>
        <p:txBody>
          <a:bodyPr>
            <a:normAutofit lnSpcReduction="10000"/>
          </a:bodyPr>
          <a:lstStyle/>
          <a:p>
            <a:r>
              <a:rPr lang="en-US" b="1" dirty="0"/>
              <a:t>1,  “And I saw in the right hand of him that sat on the throne a book written within and on the backside, sealed with seven seals.”</a:t>
            </a:r>
          </a:p>
          <a:p>
            <a:r>
              <a:rPr lang="en-US" b="1" dirty="0"/>
              <a:t>2,  “And I saw a strong angel proclaiming with a loud voice, Who is worthy to open the book, and to loose the seals thereof?”</a:t>
            </a:r>
          </a:p>
          <a:p>
            <a:r>
              <a:rPr lang="en-US" b="1" dirty="0"/>
              <a:t>3,  “And no man in heaven, nor in earth, neither under the earth, was able to open the book, neither to look thereon</a:t>
            </a:r>
            <a:r>
              <a:rPr lang="en-US" b="1" dirty="0" smtClean="0"/>
              <a:t>.”</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Revelation 5:4-6</a:t>
            </a:r>
            <a:endParaRPr lang="en-US" dirty="0">
              <a:latin typeface="Cooper Black" pitchFamily="18" charset="0"/>
            </a:endParaRPr>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r>
              <a:rPr lang="en-US" b="1" dirty="0"/>
              <a:t>4,  “And I wept much, because no man was found worthy to open and to read the book, neither to look thereon.”</a:t>
            </a:r>
          </a:p>
          <a:p>
            <a:r>
              <a:rPr lang="en-US" b="1" dirty="0"/>
              <a:t>5,  “And one of the elders </a:t>
            </a:r>
            <a:r>
              <a:rPr lang="en-US" b="1" dirty="0" err="1"/>
              <a:t>saith</a:t>
            </a:r>
            <a:r>
              <a:rPr lang="en-US" b="1" dirty="0"/>
              <a:t> unto me, Weep not: behold, the Lion of the tribe of </a:t>
            </a:r>
            <a:r>
              <a:rPr lang="en-US" b="1" dirty="0" err="1"/>
              <a:t>Juda</a:t>
            </a:r>
            <a:r>
              <a:rPr lang="en-US" b="1" dirty="0"/>
              <a:t>, the Root of David, hath prevailed to open the book, and to loose the seven seals thereof.”</a:t>
            </a:r>
          </a:p>
          <a:p>
            <a:r>
              <a:rPr lang="en-US" b="1" dirty="0"/>
              <a:t>6,  “And I beheld, and, lo, in the midst of the throne and of the four beasts, and in the midst of the elders, stood a Lamb as it had been slain, having seven horns and seven eyes, which are the seven Spirits of God sent forth into all the earth</a:t>
            </a:r>
            <a:r>
              <a:rPr lang="en-US" b="1" dirty="0" smtClean="0"/>
              <a:t>.”</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Revelation 5:7-9</a:t>
            </a:r>
            <a:endParaRPr lang="en-US" dirty="0">
              <a:latin typeface="Cooper Black" pitchFamily="18" charset="0"/>
            </a:endParaRP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b="1" dirty="0"/>
              <a:t>7,  “And he came and took the book out of the right hand of him that sat upon the throne.</a:t>
            </a:r>
          </a:p>
          <a:p>
            <a:r>
              <a:rPr lang="en-US" b="1" dirty="0"/>
              <a:t>8,  “And when he had taken the book, the four beasts and four </a:t>
            </a:r>
            <a:r>
              <a:rPr lang="en-US" b="1" i="1" dirty="0"/>
              <a:t>and</a:t>
            </a:r>
            <a:r>
              <a:rPr lang="en-US" b="1" dirty="0"/>
              <a:t> twenty elders fell down before the Lamb, having every one of them harps, and golden vials full of </a:t>
            </a:r>
            <a:r>
              <a:rPr lang="en-US" b="1" dirty="0" err="1"/>
              <a:t>odours</a:t>
            </a:r>
            <a:r>
              <a:rPr lang="en-US" b="1" dirty="0"/>
              <a:t>, which are the prayers of saints.”</a:t>
            </a:r>
          </a:p>
          <a:p>
            <a:r>
              <a:rPr lang="en-US" b="1" dirty="0"/>
              <a:t>9,  “And they sung a new song, saying, Thou art worthy to take the book, and to open the seals thereof: for thou </a:t>
            </a:r>
            <a:r>
              <a:rPr lang="en-US" b="1" dirty="0" err="1"/>
              <a:t>wast</a:t>
            </a:r>
            <a:r>
              <a:rPr lang="en-US" b="1" dirty="0"/>
              <a:t> slain, and hast redeemed us to God by thy blood out of every kindred, and tongue, and people, and nation</a:t>
            </a:r>
            <a:r>
              <a:rPr lang="en-US" b="1" dirty="0" smtClean="0"/>
              <a:t>;”</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Revelation 5:10-11</a:t>
            </a:r>
            <a:endParaRPr lang="en-US" dirty="0">
              <a:latin typeface="Cooper Black" pitchFamily="18" charset="0"/>
            </a:endParaRPr>
          </a:p>
        </p:txBody>
      </p:sp>
      <p:sp>
        <p:nvSpPr>
          <p:cNvPr id="3" name="Content Placeholder 2"/>
          <p:cNvSpPr>
            <a:spLocks noGrp="1"/>
          </p:cNvSpPr>
          <p:nvPr>
            <p:ph idx="1"/>
          </p:nvPr>
        </p:nvSpPr>
        <p:spPr/>
        <p:txBody>
          <a:bodyPr/>
          <a:lstStyle/>
          <a:p>
            <a:r>
              <a:rPr lang="en-US" b="1" dirty="0"/>
              <a:t>10,  “And hast made us unto our God kings and priests: and we shall reign on the earth.”</a:t>
            </a:r>
          </a:p>
          <a:p>
            <a:r>
              <a:rPr lang="en-US" b="1" dirty="0"/>
              <a:t>11,  “And I beheld, and I heard the voice of many angels round about the throne and the beasts and the elders: and the number of them was ten thousand times ten thousand, and thousands of thousands</a:t>
            </a:r>
            <a:r>
              <a:rPr lang="en-US" b="1" dirty="0" smtClean="0"/>
              <a:t>;”</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Revelation 5:12-13</a:t>
            </a:r>
            <a:endParaRPr lang="en-US" dirty="0">
              <a:latin typeface="Cooper Black" pitchFamily="18" charset="0"/>
            </a:endParaRPr>
          </a:p>
        </p:txBody>
      </p:sp>
      <p:sp>
        <p:nvSpPr>
          <p:cNvPr id="3" name="Content Placeholder 2"/>
          <p:cNvSpPr>
            <a:spLocks noGrp="1"/>
          </p:cNvSpPr>
          <p:nvPr>
            <p:ph idx="1"/>
          </p:nvPr>
        </p:nvSpPr>
        <p:spPr>
          <a:xfrm>
            <a:off x="457200" y="1447800"/>
            <a:ext cx="8229600" cy="4876800"/>
          </a:xfrm>
        </p:spPr>
        <p:txBody>
          <a:bodyPr>
            <a:normAutofit fontScale="92500"/>
          </a:bodyPr>
          <a:lstStyle/>
          <a:p>
            <a:r>
              <a:rPr lang="en-US" b="1" dirty="0"/>
              <a:t>12,  “Saying with a loud voice, Worthy is the Lamb that was slain to receive power, and riches, and wisdom, and strength, and </a:t>
            </a:r>
            <a:r>
              <a:rPr lang="en-US" b="1" dirty="0" err="1"/>
              <a:t>honour</a:t>
            </a:r>
            <a:r>
              <a:rPr lang="en-US" b="1" dirty="0"/>
              <a:t>, and glory, and blessing.”</a:t>
            </a:r>
          </a:p>
          <a:p>
            <a:r>
              <a:rPr lang="en-US" b="1" dirty="0"/>
              <a:t>13,  “And every creature which is in heaven, and on the earth, and under the earth, and such as are in the sea, and all that are in them, heard I saying, Blessing, and </a:t>
            </a:r>
            <a:r>
              <a:rPr lang="en-US" b="1" dirty="0" err="1"/>
              <a:t>honour</a:t>
            </a:r>
            <a:r>
              <a:rPr lang="en-US" b="1" dirty="0"/>
              <a:t>, and glory, and power, </a:t>
            </a:r>
            <a:r>
              <a:rPr lang="en-US" b="1" i="1" dirty="0"/>
              <a:t>be</a:t>
            </a:r>
            <a:r>
              <a:rPr lang="en-US" b="1" dirty="0"/>
              <a:t> unto him that </a:t>
            </a:r>
            <a:r>
              <a:rPr lang="en-US" b="1" dirty="0" err="1"/>
              <a:t>sitteth</a:t>
            </a:r>
            <a:r>
              <a:rPr lang="en-US" b="1" dirty="0"/>
              <a:t> upon the throne, and unto the Lamb for ever and ever.”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b="1" dirty="0">
              <a:solidFill>
                <a:schemeClr val="accent2">
                  <a:lumMod val="50000"/>
                </a:schemeClr>
              </a:solidFill>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p:txBody>
          <a:bodyPr>
            <a:normAutofit fontScale="92500" lnSpcReduction="10000"/>
          </a:bodyPr>
          <a:lstStyle/>
          <a:p>
            <a:r>
              <a:rPr lang="en-US" b="1" dirty="0"/>
              <a:t>Psalms 110:1, KJV, “The LORD said unto my Lord, Sit thou at my right hand, until I make </a:t>
            </a:r>
            <a:r>
              <a:rPr lang="en-US" b="1" dirty="0" err="1"/>
              <a:t>thine</a:t>
            </a:r>
            <a:r>
              <a:rPr lang="en-US" b="1" dirty="0"/>
              <a:t> enemies thy footstool.”</a:t>
            </a:r>
          </a:p>
          <a:p>
            <a:r>
              <a:rPr lang="en-US" b="1" u="sng" dirty="0"/>
              <a:t>Mat_22:44</a:t>
            </a:r>
            <a:r>
              <a:rPr lang="en-US" b="1" dirty="0"/>
              <a:t>  The LORD said unto my Lord, Sit thou on my right hand, till I make </a:t>
            </a:r>
            <a:r>
              <a:rPr lang="en-US" b="1" dirty="0" err="1"/>
              <a:t>thine</a:t>
            </a:r>
            <a:r>
              <a:rPr lang="en-US" b="1" dirty="0"/>
              <a:t> enemies thy footstool? </a:t>
            </a:r>
          </a:p>
          <a:p>
            <a:r>
              <a:rPr lang="en-US" b="1" u="sng" dirty="0"/>
              <a:t>Mat_26:64</a:t>
            </a:r>
            <a:r>
              <a:rPr lang="en-US" b="1" dirty="0"/>
              <a:t>  Jesus </a:t>
            </a:r>
            <a:r>
              <a:rPr lang="en-US" b="1" dirty="0" err="1"/>
              <a:t>saith</a:t>
            </a:r>
            <a:r>
              <a:rPr lang="en-US" b="1" dirty="0"/>
              <a:t> unto him, Thou hast said: nevertheless I say unto you, Hereafter shall ye see the Son of man sitting on the right hand of power, and coming in the clouds of heaven.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a:t>Mar_12:36</a:t>
            </a:r>
            <a:r>
              <a:rPr lang="en-US" b="1" dirty="0"/>
              <a:t>  For David himself said by the Holy Ghost, The LORD said to my Lord, Sit thou on my right hand, till I make </a:t>
            </a:r>
            <a:r>
              <a:rPr lang="en-US" b="1" dirty="0" err="1"/>
              <a:t>thine</a:t>
            </a:r>
            <a:r>
              <a:rPr lang="en-US" b="1" dirty="0"/>
              <a:t> enemies thy footstool. </a:t>
            </a:r>
          </a:p>
          <a:p>
            <a:r>
              <a:rPr lang="en-US" b="1" u="sng" dirty="0"/>
              <a:t>Mar_14:62</a:t>
            </a:r>
            <a:r>
              <a:rPr lang="en-US" b="1" dirty="0"/>
              <a:t>  And Jesus said, I am: and ye shall see the Son of man sitting on the right hand of power, and coming in the clouds of heaven. </a:t>
            </a:r>
          </a:p>
          <a:p>
            <a:r>
              <a:rPr lang="en-US" b="1" u="sng" dirty="0"/>
              <a:t>Mar_16:19</a:t>
            </a:r>
            <a:r>
              <a:rPr lang="en-US" b="1" dirty="0"/>
              <a:t>  So then after the Lord had spoken unto them, he was received up into heaven, and sat on the right hand of God.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92500"/>
          </a:bodyPr>
          <a:lstStyle/>
          <a:p>
            <a:r>
              <a:rPr lang="en-US" b="1" u="sng" dirty="0"/>
              <a:t>Luk_20:42</a:t>
            </a:r>
            <a:r>
              <a:rPr lang="en-US" b="1" dirty="0"/>
              <a:t>  And David himself </a:t>
            </a:r>
            <a:r>
              <a:rPr lang="en-US" b="1" dirty="0" err="1"/>
              <a:t>saith</a:t>
            </a:r>
            <a:r>
              <a:rPr lang="en-US" b="1" dirty="0"/>
              <a:t> in the book of Psalms, The LORD said unto my Lord, Sit thou on my right hand, </a:t>
            </a:r>
          </a:p>
          <a:p>
            <a:r>
              <a:rPr lang="en-US" b="1" u="sng" dirty="0"/>
              <a:t>Luk_22:69</a:t>
            </a:r>
            <a:r>
              <a:rPr lang="en-US" b="1" dirty="0"/>
              <a:t>  Hereafter shall the Son of man sit on the right hand of the power of God. </a:t>
            </a:r>
          </a:p>
          <a:p>
            <a:r>
              <a:rPr lang="en-US" b="1" u="sng" dirty="0"/>
              <a:t>Act_2:33</a:t>
            </a:r>
            <a:r>
              <a:rPr lang="en-US" b="1" dirty="0"/>
              <a:t>  Therefore being by the right hand of God exalted, and having received of the Father the promise of the Holy Ghost, he hath shed forth this, which ye now see and hear.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a:t>Act_2:34</a:t>
            </a:r>
            <a:r>
              <a:rPr lang="en-US" b="1" dirty="0"/>
              <a:t>  For David is not ascended into the heavens: but he </a:t>
            </a:r>
            <a:r>
              <a:rPr lang="en-US" b="1" dirty="0" err="1"/>
              <a:t>saith</a:t>
            </a:r>
            <a:r>
              <a:rPr lang="en-US" b="1" dirty="0"/>
              <a:t> himself, The LORD said unto my Lord, Sit thou on my right hand, </a:t>
            </a:r>
          </a:p>
          <a:p>
            <a:r>
              <a:rPr lang="en-US" b="1" u="sng" dirty="0"/>
              <a:t>Act_7:55</a:t>
            </a:r>
            <a:r>
              <a:rPr lang="en-US" b="1" dirty="0"/>
              <a:t>  But he, being full of the Holy Ghost, looked up </a:t>
            </a:r>
            <a:r>
              <a:rPr lang="en-US" b="1" dirty="0" err="1"/>
              <a:t>stedfastly</a:t>
            </a:r>
            <a:r>
              <a:rPr lang="en-US" b="1" dirty="0"/>
              <a:t> into heaven, and saw the glory of God, and Jesus standing on the right hand of God, </a:t>
            </a:r>
          </a:p>
          <a:p>
            <a:r>
              <a:rPr lang="en-US" b="1" u="sng" dirty="0"/>
              <a:t>Act_7:56</a:t>
            </a:r>
            <a:r>
              <a:rPr lang="en-US" b="1" dirty="0"/>
              <a:t>  And said, Behold, I see the heavens opened, and the Son of man standing on the right hand of God.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a:t>Rom_8:34</a:t>
            </a:r>
            <a:r>
              <a:rPr lang="en-US" b="1" dirty="0"/>
              <a:t>  Who </a:t>
            </a:r>
            <a:r>
              <a:rPr lang="en-US" b="1" i="1" dirty="0"/>
              <a:t>is</a:t>
            </a:r>
            <a:r>
              <a:rPr lang="en-US" b="1" dirty="0"/>
              <a:t> he that </a:t>
            </a:r>
            <a:r>
              <a:rPr lang="en-US" b="1" dirty="0" err="1"/>
              <a:t>condemneth</a:t>
            </a:r>
            <a:r>
              <a:rPr lang="en-US" b="1" dirty="0"/>
              <a:t>? </a:t>
            </a:r>
            <a:r>
              <a:rPr lang="en-US" b="1" i="1" dirty="0"/>
              <a:t>It is</a:t>
            </a:r>
            <a:r>
              <a:rPr lang="en-US" b="1" dirty="0"/>
              <a:t> Christ that died, yea rather, that is risen again, who is even at the right hand of God, who also </a:t>
            </a:r>
            <a:r>
              <a:rPr lang="en-US" b="1" dirty="0" err="1"/>
              <a:t>maketh</a:t>
            </a:r>
            <a:r>
              <a:rPr lang="en-US" b="1" dirty="0"/>
              <a:t> intercession for us. </a:t>
            </a:r>
          </a:p>
          <a:p>
            <a:r>
              <a:rPr lang="en-US" b="1" u="sng" dirty="0"/>
              <a:t>Eph_1:20</a:t>
            </a:r>
            <a:r>
              <a:rPr lang="en-US" b="1" dirty="0"/>
              <a:t>  Which he wrought in Christ, when he raised him from the dead, and set </a:t>
            </a:r>
            <a:r>
              <a:rPr lang="en-US" b="1" i="1" dirty="0"/>
              <a:t>him</a:t>
            </a:r>
            <a:r>
              <a:rPr lang="en-US" b="1" dirty="0"/>
              <a:t> at his own right hand in the heavenly </a:t>
            </a:r>
            <a:r>
              <a:rPr lang="en-US" b="1" i="1" dirty="0"/>
              <a:t>places,</a:t>
            </a:r>
            <a:r>
              <a:rPr lang="en-US" b="1" dirty="0"/>
              <a:t> </a:t>
            </a:r>
          </a:p>
          <a:p>
            <a:r>
              <a:rPr lang="en-US" b="1" u="sng" dirty="0"/>
              <a:t>Col_3:1</a:t>
            </a:r>
            <a:r>
              <a:rPr lang="en-US" b="1" dirty="0"/>
              <a:t>  If ye then be risen with Christ, seek those things which are above, where Christ </a:t>
            </a:r>
            <a:r>
              <a:rPr lang="en-US" b="1" dirty="0" err="1"/>
              <a:t>sitteth</a:t>
            </a:r>
            <a:r>
              <a:rPr lang="en-US" b="1" dirty="0"/>
              <a:t> on the right hand of God.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a:t>Heb_1:3</a:t>
            </a:r>
            <a:r>
              <a:rPr lang="en-US" b="1" dirty="0"/>
              <a:t>  Who being the brightness of </a:t>
            </a:r>
            <a:r>
              <a:rPr lang="en-US" b="1" i="1" dirty="0"/>
              <a:t>his</a:t>
            </a:r>
            <a:r>
              <a:rPr lang="en-US" b="1" dirty="0"/>
              <a:t> glory, and the express image of his person, and upholding all things by the word of his power, when he had by himself purged our sins, sat down on the right hand of the Majesty on high; </a:t>
            </a:r>
          </a:p>
          <a:p>
            <a:r>
              <a:rPr lang="en-US" b="1" u="sng" dirty="0"/>
              <a:t>Heb_1:13</a:t>
            </a:r>
            <a:r>
              <a:rPr lang="en-US" b="1" dirty="0"/>
              <a:t>  But to which of the angels said he at any time, Sit on my right hand, until I make </a:t>
            </a:r>
            <a:r>
              <a:rPr lang="en-US" b="1" dirty="0" err="1"/>
              <a:t>thine</a:t>
            </a:r>
            <a:r>
              <a:rPr lang="en-US" b="1" dirty="0"/>
              <a:t> enemies thy footstool? </a:t>
            </a:r>
          </a:p>
          <a:p>
            <a:r>
              <a:rPr lang="en-US" b="1" u="sng" dirty="0"/>
              <a:t>Heb_8:1</a:t>
            </a:r>
            <a:r>
              <a:rPr lang="en-US" b="1" dirty="0"/>
              <a:t>  Now of the things which we have spoken </a:t>
            </a:r>
            <a:r>
              <a:rPr lang="en-US" b="1" i="1" dirty="0"/>
              <a:t>this is</a:t>
            </a:r>
            <a:r>
              <a:rPr lang="en-US" b="1" dirty="0"/>
              <a:t> the sum: We have such an high priest, who is set on the right hand of the throne of the Majesty in the heavens;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effectLst>
                  <a:outerShdw blurRad="38100" dist="38100" dir="2700000" algn="tl">
                    <a:srgbClr val="000000">
                      <a:alpha val="43137"/>
                    </a:srgbClr>
                  </a:outerShdw>
                </a:effectLst>
                <a:latin typeface="Cooper Black" pitchFamily="18" charset="0"/>
              </a:rPr>
              <a:t>Jesus at the Right Hand</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a:t>Heb_10:12</a:t>
            </a:r>
            <a:r>
              <a:rPr lang="en-US" b="1" dirty="0"/>
              <a:t>  But this man, after he had offered one sacrifice for sins for ever, sat down on the right hand of God; </a:t>
            </a:r>
          </a:p>
          <a:p>
            <a:r>
              <a:rPr lang="en-US" b="1" u="sng" dirty="0"/>
              <a:t>Heb_12:2</a:t>
            </a:r>
            <a:r>
              <a:rPr lang="en-US" b="1" dirty="0"/>
              <a:t>  Looking unto Jesus the author and finisher of </a:t>
            </a:r>
            <a:r>
              <a:rPr lang="en-US" b="1" i="1" dirty="0"/>
              <a:t>our</a:t>
            </a:r>
            <a:r>
              <a:rPr lang="en-US" b="1" dirty="0"/>
              <a:t> faith; who for the joy that was set before him endured the cross, despising the shame, and is set down at the right hand of the throne of God. </a:t>
            </a:r>
          </a:p>
          <a:p>
            <a:r>
              <a:rPr lang="en-US" b="1" u="sng" dirty="0"/>
              <a:t>1Pe_3:22</a:t>
            </a:r>
            <a:r>
              <a:rPr lang="en-US" b="1" dirty="0"/>
              <a:t>  Who is gone into heaven, and is on the right hand of God; angels and authorities and powers being made subject unto him.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50000"/>
                  </a:schemeClr>
                </a:solidFill>
                <a:effectLst>
                  <a:outerShdw blurRad="38100" dist="38100" dir="2700000" algn="tl">
                    <a:srgbClr val="000000">
                      <a:alpha val="43137"/>
                    </a:srgbClr>
                  </a:outerShdw>
                </a:effectLst>
                <a:latin typeface="Cooper Black" pitchFamily="18" charset="0"/>
              </a:rPr>
              <a:t>Revelation </a:t>
            </a:r>
            <a:r>
              <a:rPr lang="en-US" dirty="0" smtClean="0">
                <a:solidFill>
                  <a:schemeClr val="accent2">
                    <a:lumMod val="50000"/>
                  </a:schemeClr>
                </a:solidFill>
                <a:effectLst>
                  <a:outerShdw blurRad="38100" dist="38100" dir="2700000" algn="tl">
                    <a:srgbClr val="000000">
                      <a:alpha val="43137"/>
                    </a:srgbClr>
                  </a:outerShdw>
                </a:effectLst>
                <a:latin typeface="Cooper Black" pitchFamily="18" charset="0"/>
              </a:rPr>
              <a:t>4:1-3</a:t>
            </a:r>
            <a:endParaRPr lang="en-US" dirty="0">
              <a:solidFill>
                <a:schemeClr val="accent2">
                  <a:lumMod val="50000"/>
                </a:schemeClr>
              </a:solidFill>
              <a:effectLst>
                <a:outerShdw blurRad="38100" dist="38100" dir="2700000" algn="tl">
                  <a:srgbClr val="000000">
                    <a:alpha val="43137"/>
                  </a:srgbClr>
                </a:outerShdw>
              </a:effectLst>
              <a:latin typeface="Cooper Black" pitchFamily="18" charset="0"/>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b="1" dirty="0"/>
              <a:t>1,  “After this I looked, and, behold, a door </a:t>
            </a:r>
            <a:r>
              <a:rPr lang="en-US" b="1" i="1" dirty="0"/>
              <a:t>was</a:t>
            </a:r>
            <a:r>
              <a:rPr lang="en-US" b="1" dirty="0"/>
              <a:t> opened in heaven: and the first voice which I heard </a:t>
            </a:r>
            <a:r>
              <a:rPr lang="en-US" b="1" i="1" dirty="0"/>
              <a:t>was</a:t>
            </a:r>
            <a:r>
              <a:rPr lang="en-US" b="1" dirty="0"/>
              <a:t> as it were of a trumpet talking with me; which said, Come up hither, and I will </a:t>
            </a:r>
            <a:r>
              <a:rPr lang="en-US" b="1" dirty="0" err="1"/>
              <a:t>shew</a:t>
            </a:r>
            <a:r>
              <a:rPr lang="en-US" b="1" dirty="0"/>
              <a:t> thee things which must be hereafter.”</a:t>
            </a:r>
          </a:p>
          <a:p>
            <a:r>
              <a:rPr lang="en-US" b="1" dirty="0"/>
              <a:t>2,  “And immediately I was in the spirit: and, behold, a throne was set in heaven, and </a:t>
            </a:r>
            <a:r>
              <a:rPr lang="en-US" b="1" i="1" u="sng" dirty="0"/>
              <a:t>one</a:t>
            </a:r>
            <a:r>
              <a:rPr lang="en-US" b="1" dirty="0"/>
              <a:t> sat on the throne.”</a:t>
            </a:r>
          </a:p>
          <a:p>
            <a:r>
              <a:rPr lang="en-US" b="1" dirty="0"/>
              <a:t>3,  “And he that sat was to look upon like a jasper and a sardine stone: and </a:t>
            </a:r>
            <a:r>
              <a:rPr lang="en-US" b="1" i="1" dirty="0"/>
              <a:t>there was</a:t>
            </a:r>
            <a:r>
              <a:rPr lang="en-US" b="1" dirty="0"/>
              <a:t> a rainbow round about the throne, in sight like unto an emerald</a:t>
            </a:r>
            <a:r>
              <a:rPr lang="en-US" b="1" dirty="0" smtClean="0"/>
              <a:t>.”</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1379</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Jesus At The Right Hand</vt:lpstr>
      <vt:lpstr>Jesus at the Right Hand</vt:lpstr>
      <vt:lpstr>Jesus at the Right Hand</vt:lpstr>
      <vt:lpstr>Jesus at the Right Hand</vt:lpstr>
      <vt:lpstr>Jesus at the Right Hand</vt:lpstr>
      <vt:lpstr>Jesus at the Right Hand</vt:lpstr>
      <vt:lpstr>Jesus at the Right Hand</vt:lpstr>
      <vt:lpstr>Jesus at the Right Hand</vt:lpstr>
      <vt:lpstr>Revelation 4:1-3</vt:lpstr>
      <vt:lpstr>The Throne</vt:lpstr>
      <vt:lpstr>Revelation 5:1-3</vt:lpstr>
      <vt:lpstr>Revelation 5:4-6</vt:lpstr>
      <vt:lpstr>Revelation 5:7-9</vt:lpstr>
      <vt:lpstr>Revelation 5:10-11</vt:lpstr>
      <vt:lpstr>Revelation 5:12-13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4</cp:revision>
  <dcterms:created xsi:type="dcterms:W3CDTF">2012-07-26T00:28:37Z</dcterms:created>
  <dcterms:modified xsi:type="dcterms:W3CDTF">2012-07-26T01:01:07Z</dcterms:modified>
</cp:coreProperties>
</file>