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8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AA387AA-4050-49E1-9CDA-95C690D9F687}" type="datetimeFigureOut">
              <a:rPr lang="en-US" smtClean="0"/>
              <a:t>2/6/2010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5D12882-1959-4E1D-A598-22D6B49C256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A387AA-4050-49E1-9CDA-95C690D9F687}" type="datetimeFigureOut">
              <a:rPr lang="en-US" smtClean="0"/>
              <a:t>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D12882-1959-4E1D-A598-22D6B49C256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A387AA-4050-49E1-9CDA-95C690D9F687}" type="datetimeFigureOut">
              <a:rPr lang="en-US" smtClean="0"/>
              <a:t>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D12882-1959-4E1D-A598-22D6B49C256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A387AA-4050-49E1-9CDA-95C690D9F687}" type="datetimeFigureOut">
              <a:rPr lang="en-US" smtClean="0"/>
              <a:t>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D12882-1959-4E1D-A598-22D6B49C256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AA387AA-4050-49E1-9CDA-95C690D9F687}" type="datetimeFigureOut">
              <a:rPr lang="en-US" smtClean="0"/>
              <a:t>2/6/2010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D12882-1959-4E1D-A598-22D6B49C256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AA387AA-4050-49E1-9CDA-95C690D9F687}" type="datetimeFigureOut">
              <a:rPr lang="en-US" smtClean="0"/>
              <a:t>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5D12882-1959-4E1D-A598-22D6B49C256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AA387AA-4050-49E1-9CDA-95C690D9F687}" type="datetimeFigureOut">
              <a:rPr lang="en-US" smtClean="0"/>
              <a:t>2/6/2010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5D12882-1959-4E1D-A598-22D6B49C256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AA387AA-4050-49E1-9CDA-95C690D9F687}" type="datetimeFigureOut">
              <a:rPr lang="en-US" smtClean="0"/>
              <a:t>2/6/2010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5D12882-1959-4E1D-A598-22D6B49C256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AA387AA-4050-49E1-9CDA-95C690D9F687}" type="datetimeFigureOut">
              <a:rPr lang="en-US" smtClean="0"/>
              <a:t>2/6/2010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5D12882-1959-4E1D-A598-22D6B49C256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AA387AA-4050-49E1-9CDA-95C690D9F687}" type="datetimeFigureOut">
              <a:rPr lang="en-US" smtClean="0"/>
              <a:t>2/6/2010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5D12882-1959-4E1D-A598-22D6B49C256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AA387AA-4050-49E1-9CDA-95C690D9F687}" type="datetimeFigureOut">
              <a:rPr lang="en-US" smtClean="0"/>
              <a:t>2/6/2010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5D12882-1959-4E1D-A598-22D6B49C256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AA387AA-4050-49E1-9CDA-95C690D9F687}" type="datetimeFigureOut">
              <a:rPr lang="en-US" smtClean="0"/>
              <a:t>2/6/2010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5D12882-1959-4E1D-A598-22D6B49C256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9144000" cy="1448762"/>
          </a:xfrm>
        </p:spPr>
        <p:txBody>
          <a:bodyPr>
            <a:noAutofit/>
          </a:bodyPr>
          <a:lstStyle/>
          <a:p>
            <a:pPr algn="ctr"/>
            <a:r>
              <a:rPr lang="en-US" dirty="0" smtClean="0">
                <a:latin typeface="Aharoni" pitchFamily="2" charset="-79"/>
                <a:cs typeface="Aharoni" pitchFamily="2" charset="-79"/>
              </a:rPr>
              <a:t>Hearing the </a:t>
            </a:r>
            <a:br>
              <a:rPr lang="en-US" dirty="0" smtClean="0">
                <a:latin typeface="Aharoni" pitchFamily="2" charset="-79"/>
                <a:cs typeface="Aharoni" pitchFamily="2" charset="-79"/>
              </a:rPr>
            </a:br>
            <a:r>
              <a:rPr lang="en-US" dirty="0" smtClean="0">
                <a:latin typeface="Aharoni" pitchFamily="2" charset="-79"/>
                <a:cs typeface="Aharoni" pitchFamily="2" charset="-79"/>
              </a:rPr>
              <a:t>Voice of the Lord</a:t>
            </a:r>
            <a:endParaRPr lang="en-US" dirty="0">
              <a:latin typeface="Aharoni" pitchFamily="2" charset="-79"/>
              <a:cs typeface="Aharoni" pitchFamily="2" charset="-79"/>
            </a:endParaRPr>
          </a:p>
        </p:txBody>
      </p:sp>
      <p:sp>
        <p:nvSpPr>
          <p:cNvPr id="3" name="Subtitle 2"/>
          <p:cNvSpPr>
            <a:spLocks noGrp="1"/>
          </p:cNvSpPr>
          <p:nvPr>
            <p:ph type="subTitle" idx="1"/>
          </p:nvPr>
        </p:nvSpPr>
        <p:spPr>
          <a:xfrm>
            <a:off x="152400" y="5410200"/>
            <a:ext cx="7772400" cy="1199704"/>
          </a:xfrm>
        </p:spPr>
        <p:txBody>
          <a:bodyPr>
            <a:normAutofit fontScale="92500" lnSpcReduction="20000"/>
          </a:bodyPr>
          <a:lstStyle/>
          <a:p>
            <a:pPr algn="l"/>
            <a:r>
              <a:rPr lang="en-US" b="1" dirty="0" smtClean="0">
                <a:solidFill>
                  <a:schemeClr val="tx1"/>
                </a:solidFill>
                <a:latin typeface="Aharoni" pitchFamily="2" charset="-79"/>
                <a:cs typeface="Aharoni" pitchFamily="2" charset="-79"/>
              </a:rPr>
              <a:t>Louis G. Hulsey</a:t>
            </a:r>
          </a:p>
          <a:p>
            <a:pPr algn="l"/>
            <a:r>
              <a:rPr lang="en-US" b="1" dirty="0" smtClean="0">
                <a:solidFill>
                  <a:schemeClr val="tx1"/>
                </a:solidFill>
                <a:latin typeface="Aharoni" pitchFamily="2" charset="-79"/>
                <a:cs typeface="Aharoni" pitchFamily="2" charset="-79"/>
              </a:rPr>
              <a:t>February 7, 2010</a:t>
            </a:r>
          </a:p>
          <a:p>
            <a:pPr algn="l"/>
            <a:r>
              <a:rPr lang="en-US" b="1" dirty="0" smtClean="0">
                <a:solidFill>
                  <a:schemeClr val="tx1"/>
                </a:solidFill>
                <a:latin typeface="Aharoni" pitchFamily="2" charset="-79"/>
                <a:cs typeface="Aharoni" pitchFamily="2" charset="-79"/>
              </a:rPr>
              <a:t>Casa Grande, Arizona</a:t>
            </a:r>
            <a:endParaRPr lang="en-US" b="1" dirty="0">
              <a:solidFill>
                <a:schemeClr val="tx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smtClean="0">
                <a:latin typeface="Aharoni" pitchFamily="2" charset="-79"/>
                <a:cs typeface="Aharoni" pitchFamily="2" charset="-79"/>
              </a:rPr>
              <a:t>The Lord brought judgment upon Israel because they would not hear the voice of the Lord.  </a:t>
            </a:r>
            <a:r>
              <a:rPr lang="en-US" sz="3200" dirty="0" smtClean="0">
                <a:latin typeface="Aharoni" pitchFamily="2" charset="-79"/>
                <a:cs typeface="Aharoni" pitchFamily="2" charset="-79"/>
              </a:rPr>
              <a:t>Jeremiah 6:10, “To whom shall I speak, and give warning, that they may hear? behold, their ear </a:t>
            </a:r>
            <a:r>
              <a:rPr lang="en-US" sz="3200" i="1" dirty="0" smtClean="0">
                <a:latin typeface="Aharoni" pitchFamily="2" charset="-79"/>
                <a:cs typeface="Aharoni" pitchFamily="2" charset="-79"/>
              </a:rPr>
              <a:t>is</a:t>
            </a:r>
            <a:r>
              <a:rPr lang="en-US" sz="3200" dirty="0" smtClean="0">
                <a:latin typeface="Aharoni" pitchFamily="2" charset="-79"/>
                <a:cs typeface="Aharoni" pitchFamily="2" charset="-79"/>
              </a:rPr>
              <a:t> uncircumcised, and they cannot hearken: behold, the word of the LORD is unto them a reproach; they have no delight in it.”</a:t>
            </a:r>
          </a:p>
          <a:p>
            <a:endParaRPr lang="en-US"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The Voice of the LORD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latin typeface="Aharoni" pitchFamily="2" charset="-79"/>
                <a:cs typeface="Aharoni" pitchFamily="2" charset="-79"/>
              </a:rPr>
              <a:t>Delight </a:t>
            </a:r>
            <a:r>
              <a:rPr lang="en-US" b="1" dirty="0" smtClean="0">
                <a:latin typeface="Aharoni" pitchFamily="2" charset="-79"/>
                <a:cs typeface="Aharoni" pitchFamily="2" charset="-79"/>
              </a:rPr>
              <a:t>yourself in the Word of the Lord.</a:t>
            </a:r>
            <a:endParaRPr lang="en-US" dirty="0" smtClean="0">
              <a:latin typeface="Aharoni" pitchFamily="2" charset="-79"/>
              <a:cs typeface="Aharoni" pitchFamily="2" charset="-79"/>
            </a:endParaRPr>
          </a:p>
          <a:p>
            <a:r>
              <a:rPr lang="en-US" b="1" dirty="0" smtClean="0">
                <a:latin typeface="Aharoni" pitchFamily="2" charset="-79"/>
                <a:cs typeface="Aharoni" pitchFamily="2" charset="-79"/>
              </a:rPr>
              <a:t>If </a:t>
            </a:r>
            <a:r>
              <a:rPr lang="en-US" b="1" dirty="0" smtClean="0">
                <a:latin typeface="Aharoni" pitchFamily="2" charset="-79"/>
                <a:cs typeface="Aharoni" pitchFamily="2" charset="-79"/>
              </a:rPr>
              <a:t>you don’ t love to hear the voice of the </a:t>
            </a:r>
            <a:r>
              <a:rPr lang="en-US" b="1" dirty="0" smtClean="0">
                <a:latin typeface="Aharoni" pitchFamily="2" charset="-79"/>
                <a:cs typeface="Aharoni" pitchFamily="2" charset="-79"/>
              </a:rPr>
              <a:t>	Lord</a:t>
            </a:r>
            <a:r>
              <a:rPr lang="en-US" b="1" dirty="0" smtClean="0">
                <a:latin typeface="Aharoni" pitchFamily="2" charset="-79"/>
                <a:cs typeface="Aharoni" pitchFamily="2" charset="-79"/>
              </a:rPr>
              <a:t>, why should God speak to you?</a:t>
            </a:r>
            <a:endParaRPr lang="en-US" dirty="0" smtClean="0">
              <a:latin typeface="Aharoni" pitchFamily="2" charset="-79"/>
              <a:cs typeface="Aharoni" pitchFamily="2" charset="-79"/>
            </a:endParaRPr>
          </a:p>
          <a:p>
            <a:r>
              <a:rPr lang="en-US" b="1" dirty="0" smtClean="0">
                <a:latin typeface="Aharoni" pitchFamily="2" charset="-79"/>
                <a:cs typeface="Aharoni" pitchFamily="2" charset="-79"/>
              </a:rPr>
              <a:t>The </a:t>
            </a:r>
            <a:r>
              <a:rPr lang="en-US" b="1" dirty="0" smtClean="0">
                <a:latin typeface="Aharoni" pitchFamily="2" charset="-79"/>
                <a:cs typeface="Aharoni" pitchFamily="2" charset="-79"/>
              </a:rPr>
              <a:t>world does not hear the voice of the Lord, although He is speaking to them.</a:t>
            </a:r>
            <a:endParaRPr lang="en-US" dirty="0" smtClean="0">
              <a:latin typeface="Aharoni" pitchFamily="2" charset="-79"/>
              <a:cs typeface="Aharoni" pitchFamily="2" charset="-79"/>
            </a:endParaRPr>
          </a:p>
          <a:p>
            <a:r>
              <a:rPr lang="en-US" b="1" dirty="0" smtClean="0">
                <a:latin typeface="Aharoni" pitchFamily="2" charset="-79"/>
                <a:cs typeface="Aharoni" pitchFamily="2" charset="-79"/>
              </a:rPr>
              <a:t>You </a:t>
            </a:r>
            <a:r>
              <a:rPr lang="en-US" b="1" dirty="0" smtClean="0">
                <a:latin typeface="Aharoni" pitchFamily="2" charset="-79"/>
                <a:cs typeface="Aharoni" pitchFamily="2" charset="-79"/>
              </a:rPr>
              <a:t>will become the voice of the Lord.  John the Baptist said he was the voice of one crying in the wilderness.  He told the people to get ready for the coming of the Lord.</a:t>
            </a:r>
            <a:endParaRPr lang="en-US" dirty="0" smtClean="0">
              <a:latin typeface="Aharoni" pitchFamily="2" charset="-79"/>
              <a:cs typeface="Aharoni" pitchFamily="2" charset="-79"/>
            </a:endParaRP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latin typeface="Aharoni" pitchFamily="2" charset="-79"/>
                <a:cs typeface="Aharoni" pitchFamily="2" charset="-79"/>
              </a:rPr>
              <a:t>Hearing </a:t>
            </a:r>
            <a:r>
              <a:rPr lang="en-US" dirty="0" smtClean="0">
                <a:latin typeface="Aharoni" pitchFamily="2" charset="-79"/>
                <a:cs typeface="Aharoni" pitchFamily="2" charset="-79"/>
              </a:rPr>
              <a:t>the Voice of the Lord</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000" b="1" dirty="0" smtClean="0">
                <a:latin typeface="Aharoni" pitchFamily="2" charset="-79"/>
                <a:cs typeface="Aharoni" pitchFamily="2" charset="-79"/>
              </a:rPr>
              <a:t>Those who hear His voice now will also hear His voice in the resurrection.  Those who do not hear His voice now, that is, those who reject His voice </a:t>
            </a:r>
            <a:r>
              <a:rPr lang="en-US" sz="3000" b="1" dirty="0" smtClean="0">
                <a:latin typeface="Aharoni" pitchFamily="2" charset="-79"/>
                <a:cs typeface="Aharoni" pitchFamily="2" charset="-79"/>
              </a:rPr>
              <a:t>now, </a:t>
            </a:r>
            <a:r>
              <a:rPr lang="en-US" sz="3000" b="1" dirty="0" smtClean="0">
                <a:latin typeface="Aharoni" pitchFamily="2" charset="-79"/>
                <a:cs typeface="Aharoni" pitchFamily="2" charset="-79"/>
              </a:rPr>
              <a:t>will hear it at the resurrection of wicked</a:t>
            </a:r>
            <a:r>
              <a:rPr lang="en-US" sz="3000" b="1" dirty="0" smtClean="0">
                <a:latin typeface="Aharoni" pitchFamily="2" charset="-79"/>
                <a:cs typeface="Aharoni" pitchFamily="2" charset="-79"/>
              </a:rPr>
              <a:t>.</a:t>
            </a:r>
            <a:r>
              <a:rPr lang="en-US" sz="3000" b="1" dirty="0" smtClean="0">
                <a:latin typeface="Aharoni" pitchFamily="2" charset="-79"/>
                <a:cs typeface="Aharoni" pitchFamily="2" charset="-79"/>
              </a:rPr>
              <a:t> </a:t>
            </a:r>
            <a:endParaRPr lang="en-US" sz="3000" dirty="0" smtClean="0">
              <a:latin typeface="Aharoni" pitchFamily="2" charset="-79"/>
              <a:cs typeface="Aharoni" pitchFamily="2" charset="-79"/>
            </a:endParaRPr>
          </a:p>
          <a:p>
            <a:r>
              <a:rPr lang="en-US" sz="3000" dirty="0" smtClean="0">
                <a:latin typeface="Aharoni" pitchFamily="2" charset="-79"/>
                <a:cs typeface="Aharoni" pitchFamily="2" charset="-79"/>
              </a:rPr>
              <a:t>Revelation 3:20, “Behold, I stand at the door, and knock: if any man hear my voice, and open the door, I will come in to him, and will sup with him, and he with me</a:t>
            </a:r>
            <a:r>
              <a:rPr lang="en-US" sz="3000" dirty="0" smtClean="0">
                <a:latin typeface="Aharoni" pitchFamily="2" charset="-79"/>
                <a:cs typeface="Aharoni" pitchFamily="2" charset="-79"/>
              </a:rPr>
              <a:t>.”</a:t>
            </a:r>
            <a:endParaRPr lang="en-US" sz="3000" dirty="0" smtClean="0">
              <a:latin typeface="Aharoni" pitchFamily="2" charset="-79"/>
              <a:cs typeface="Aharoni" pitchFamily="2" charset="-79"/>
            </a:endParaRPr>
          </a:p>
          <a:p>
            <a:endParaRPr lang="en-US" dirty="0"/>
          </a:p>
        </p:txBody>
      </p:sp>
      <p:sp>
        <p:nvSpPr>
          <p:cNvPr id="3" name="Title 2"/>
          <p:cNvSpPr>
            <a:spLocks noGrp="1"/>
          </p:cNvSpPr>
          <p:nvPr>
            <p:ph type="title"/>
          </p:nvPr>
        </p:nvSpPr>
        <p:spPr/>
        <p:txBody>
          <a:bodyPr>
            <a:normAutofit fontScale="90000"/>
          </a:bodyPr>
          <a:lstStyle/>
          <a:p>
            <a:r>
              <a:rPr lang="en-US" dirty="0" smtClean="0">
                <a:latin typeface="Aharoni" pitchFamily="2" charset="-79"/>
                <a:cs typeface="Aharoni" pitchFamily="2" charset="-79"/>
              </a:rPr>
              <a:t/>
            </a:r>
            <a:br>
              <a:rPr lang="en-US" dirty="0" smtClean="0">
                <a:latin typeface="Aharoni" pitchFamily="2" charset="-79"/>
                <a:cs typeface="Aharoni" pitchFamily="2" charset="-79"/>
              </a:rPr>
            </a:br>
            <a:r>
              <a:rPr lang="en-US" dirty="0" smtClean="0">
                <a:latin typeface="Aharoni" pitchFamily="2" charset="-79"/>
                <a:cs typeface="Aharoni" pitchFamily="2" charset="-79"/>
              </a:rPr>
              <a:t>Hearing </a:t>
            </a:r>
            <a:r>
              <a:rPr lang="en-US" dirty="0" smtClean="0">
                <a:latin typeface="Aharoni" pitchFamily="2" charset="-79"/>
                <a:cs typeface="Aharoni" pitchFamily="2" charset="-79"/>
              </a:rPr>
              <a:t>the Voice of the Lord</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92500" lnSpcReduction="10000"/>
          </a:bodyPr>
          <a:lstStyle/>
          <a:p>
            <a:r>
              <a:rPr lang="en-US" dirty="0" smtClean="0">
                <a:latin typeface="Aharoni" pitchFamily="2" charset="-79"/>
                <a:cs typeface="Aharoni" pitchFamily="2" charset="-79"/>
              </a:rPr>
              <a:t>John </a:t>
            </a:r>
            <a:r>
              <a:rPr lang="en-US" dirty="0" smtClean="0">
                <a:latin typeface="Aharoni" pitchFamily="2" charset="-79"/>
                <a:cs typeface="Aharoni" pitchFamily="2" charset="-79"/>
              </a:rPr>
              <a:t>5:25-29, “Verily</a:t>
            </a:r>
            <a:r>
              <a:rPr lang="en-US" dirty="0" smtClean="0">
                <a:latin typeface="Aharoni" pitchFamily="2" charset="-79"/>
                <a:cs typeface="Aharoni" pitchFamily="2" charset="-79"/>
              </a:rPr>
              <a:t>, verily, I say unto you, The hour is coming, and now is, when the dead shall hear the voice of the Son of God: and they that hear shall live.  26,  For as the Father hath life in himself; so hath he given to the Son to have life in himself;  27,  And hath given him authority to execute judgment also, because he is the Son of man.  28,  Marvel not at this: for the hour is coming, in the which all that are in the graves shall hear his voice,  29,  And shall come forth; they that have done good, unto the resurrection of life; and they that have done evil, unto the resurrection of damnation</a:t>
            </a:r>
            <a:r>
              <a:rPr lang="en-US" dirty="0" smtClean="0">
                <a:latin typeface="Aharoni" pitchFamily="2" charset="-79"/>
                <a:cs typeface="Aharoni" pitchFamily="2" charset="-79"/>
              </a:rPr>
              <a:t>.”</a:t>
            </a:r>
            <a:r>
              <a:rPr lang="en-US" dirty="0" smtClean="0"/>
              <a:t> </a:t>
            </a:r>
          </a:p>
          <a:p>
            <a:endParaRPr lang="en-US"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The Dead Shall Hear</a:t>
            </a:r>
            <a:endParaRPr lang="en-US"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181600"/>
          </a:xfrm>
        </p:spPr>
        <p:txBody>
          <a:bodyPr>
            <a:normAutofit fontScale="92500"/>
          </a:bodyPr>
          <a:lstStyle/>
          <a:p>
            <a:r>
              <a:rPr lang="en-US" dirty="0" smtClean="0">
                <a:latin typeface="Aharoni" pitchFamily="2" charset="-79"/>
                <a:cs typeface="Aharoni" pitchFamily="2" charset="-79"/>
              </a:rPr>
              <a:t>Ezekiel 3:17, “Son of man, I have made thee a watchman unto the house of Israel: therefore hear the word at my mouth, and give them warning from me</a:t>
            </a:r>
            <a:r>
              <a:rPr lang="en-US" dirty="0" smtClean="0">
                <a:latin typeface="Aharoni" pitchFamily="2" charset="-79"/>
                <a:cs typeface="Aharoni" pitchFamily="2" charset="-79"/>
              </a:rPr>
              <a:t>.”</a:t>
            </a:r>
          </a:p>
          <a:p>
            <a:r>
              <a:rPr lang="en-US" dirty="0" smtClean="0">
                <a:latin typeface="Aharoni" pitchFamily="2" charset="-79"/>
                <a:cs typeface="Aharoni" pitchFamily="2" charset="-79"/>
              </a:rPr>
              <a:t>Ezekiel 33:6-7, “But if the watchman see the sword come, and blow not the trumpet, and the people be not warned; if the sword come, and take </a:t>
            </a:r>
            <a:r>
              <a:rPr lang="en-US" i="1" dirty="0" smtClean="0">
                <a:latin typeface="Aharoni" pitchFamily="2" charset="-79"/>
                <a:cs typeface="Aharoni" pitchFamily="2" charset="-79"/>
              </a:rPr>
              <a:t>any</a:t>
            </a:r>
            <a:r>
              <a:rPr lang="en-US" dirty="0" smtClean="0">
                <a:latin typeface="Aharoni" pitchFamily="2" charset="-79"/>
                <a:cs typeface="Aharoni" pitchFamily="2" charset="-79"/>
              </a:rPr>
              <a:t> person from among them, he is taken away in his iniquity; but his blood will I require at the watchman's hand.  7,  So thou, O son of man, I have set thee a watchman unto the house of Israel; therefore thou </a:t>
            </a:r>
            <a:r>
              <a:rPr lang="en-US" dirty="0" err="1" smtClean="0">
                <a:latin typeface="Aharoni" pitchFamily="2" charset="-79"/>
                <a:cs typeface="Aharoni" pitchFamily="2" charset="-79"/>
              </a:rPr>
              <a:t>shalt</a:t>
            </a:r>
            <a:r>
              <a:rPr lang="en-US" dirty="0" smtClean="0">
                <a:latin typeface="Aharoni" pitchFamily="2" charset="-79"/>
                <a:cs typeface="Aharoni" pitchFamily="2" charset="-79"/>
              </a:rPr>
              <a:t> hear the word at my mouth, and warn them from me.”</a:t>
            </a: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latin typeface="Aharoni" pitchFamily="2" charset="-79"/>
                <a:cs typeface="Aharoni" pitchFamily="2" charset="-79"/>
              </a:rPr>
              <a:t>The </a:t>
            </a:r>
            <a:r>
              <a:rPr lang="en-US" dirty="0" smtClean="0">
                <a:latin typeface="Aharoni" pitchFamily="2" charset="-79"/>
                <a:cs typeface="Aharoni" pitchFamily="2" charset="-79"/>
              </a:rPr>
              <a:t>righteous hear His voice.</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latin typeface="Aharoni" pitchFamily="2" charset="-79"/>
                <a:cs typeface="Aharoni" pitchFamily="2" charset="-79"/>
              </a:rPr>
              <a:t>John 10:27-28  My sheep hear my voice, and I know them, and they follow me:  28,  And I give unto them eternal life; and they shall never perish, neither shall any </a:t>
            </a:r>
            <a:r>
              <a:rPr lang="en-US" sz="3600" i="1" dirty="0" smtClean="0">
                <a:latin typeface="Aharoni" pitchFamily="2" charset="-79"/>
                <a:cs typeface="Aharoni" pitchFamily="2" charset="-79"/>
              </a:rPr>
              <a:t>man</a:t>
            </a:r>
            <a:r>
              <a:rPr lang="en-US" sz="3600" dirty="0" smtClean="0">
                <a:latin typeface="Aharoni" pitchFamily="2" charset="-79"/>
                <a:cs typeface="Aharoni" pitchFamily="2" charset="-79"/>
              </a:rPr>
              <a:t> pluck them out of my hand</a:t>
            </a:r>
            <a:r>
              <a:rPr lang="en-US" sz="3600" dirty="0" smtClean="0">
                <a:latin typeface="Aharoni" pitchFamily="2" charset="-79"/>
                <a:cs typeface="Aharoni" pitchFamily="2" charset="-79"/>
              </a:rPr>
              <a:t>.</a:t>
            </a:r>
            <a:endParaRPr lang="en-US" sz="3600" dirty="0" smtClean="0">
              <a:latin typeface="Aharoni" pitchFamily="2" charset="-79"/>
              <a:cs typeface="Aharoni" pitchFamily="2" charset="-79"/>
            </a:endParaRPr>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The righteous hear His voice.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1" dirty="0" smtClean="0">
                <a:latin typeface="Aharoni" pitchFamily="2" charset="-79"/>
                <a:cs typeface="Aharoni" pitchFamily="2" charset="-79"/>
              </a:rPr>
              <a:t>“If My people will humble themselves before Me, then they will hear My voice.  If they will turn from their wicked ways, their carnal ways, their worldly ways, then they will hear My voice.  I am speaking to them all the time, but they do not hear My voice</a:t>
            </a:r>
            <a:r>
              <a:rPr lang="en-US" sz="3600" b="1" dirty="0" smtClean="0">
                <a:latin typeface="Aharoni" pitchFamily="2" charset="-79"/>
                <a:cs typeface="Aharoni" pitchFamily="2" charset="-79"/>
              </a:rPr>
              <a:t>.”</a:t>
            </a:r>
            <a:endParaRPr lang="en-US" sz="3600" dirty="0" smtClean="0">
              <a:latin typeface="Aharoni" pitchFamily="2" charset="-79"/>
              <a:cs typeface="Aharoni" pitchFamily="2" charset="-79"/>
            </a:endParaRP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latin typeface="Aharoni" pitchFamily="2" charset="-79"/>
                <a:cs typeface="Aharoni" pitchFamily="2" charset="-79"/>
              </a:rPr>
              <a:t>A </a:t>
            </a:r>
            <a:r>
              <a:rPr lang="en-US" dirty="0" smtClean="0">
                <a:latin typeface="Aharoni" pitchFamily="2" charset="-79"/>
                <a:cs typeface="Aharoni" pitchFamily="2" charset="-79"/>
              </a:rPr>
              <a:t>Prophecy</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lnSpcReduction="10000"/>
          </a:bodyPr>
          <a:lstStyle/>
          <a:p>
            <a:r>
              <a:rPr lang="en-US" sz="3600" b="1" dirty="0" smtClean="0">
                <a:latin typeface="Aharoni" pitchFamily="2" charset="-79"/>
                <a:cs typeface="Aharoni" pitchFamily="2" charset="-79"/>
              </a:rPr>
              <a:t>“Listen to Me, says the Lord, and I will direct your paths.  I will lead you in the path of life and not death, in the way of holiness and not fear.  Call and unto Me and seek My face.  Then listen to My voice.  Why should I speak to you if you are not going to do what I say</a:t>
            </a:r>
            <a:r>
              <a:rPr lang="en-US" sz="3600" b="1" dirty="0" smtClean="0">
                <a:latin typeface="Aharoni" pitchFamily="2" charset="-79"/>
                <a:cs typeface="Aharoni" pitchFamily="2" charset="-79"/>
              </a:rPr>
              <a:t>?”</a:t>
            </a:r>
            <a:endParaRPr lang="en-US" sz="3600" dirty="0" smtClean="0">
              <a:latin typeface="Aharoni" pitchFamily="2" charset="-79"/>
              <a:cs typeface="Aharoni" pitchFamily="2" charset="-79"/>
            </a:endParaRPr>
          </a:p>
          <a:p>
            <a:endParaRPr lang="en-US"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A Prophecy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1" dirty="0" smtClean="0">
                <a:latin typeface="Aharoni" pitchFamily="2" charset="-79"/>
                <a:cs typeface="Aharoni" pitchFamily="2" charset="-79"/>
              </a:rPr>
              <a:t>“Time after time and day after day I wait for you to seek Me but you continue in your own ways, but those are not the right way.  My way is the way of life.  My way is the way of peace.  Why do you walk in fear when My way is the way of peace?”</a:t>
            </a:r>
            <a:endParaRPr lang="en-US" sz="3600" dirty="0" smtClean="0">
              <a:latin typeface="Aharoni" pitchFamily="2" charset="-79"/>
              <a:cs typeface="Aharoni" pitchFamily="2" charset="-79"/>
            </a:endParaRPr>
          </a:p>
          <a:p>
            <a:endParaRPr lang="en-US"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A Prophecy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lnSpcReduction="10000"/>
          </a:bodyPr>
          <a:lstStyle/>
          <a:p>
            <a:r>
              <a:rPr lang="en-US" sz="3600" b="1" dirty="0" smtClean="0">
                <a:latin typeface="Aharoni" pitchFamily="2" charset="-79"/>
                <a:cs typeface="Aharoni" pitchFamily="2" charset="-79"/>
              </a:rPr>
              <a:t>“Humble yourself in My sight and I will lift you up.  You want My direction for your life, for your decisions.  Seek Me and I will be found of you. I am waiting for you to seek Me with all of your hearts.  You think you have the right way, but My way is the way of life.  I am the way through every difficulty.”</a:t>
            </a:r>
            <a:endParaRPr lang="en-US" sz="3600" dirty="0" smtClean="0">
              <a:latin typeface="Aharoni" pitchFamily="2" charset="-79"/>
              <a:cs typeface="Aharoni" pitchFamily="2" charset="-79"/>
            </a:endParaRPr>
          </a:p>
          <a:p>
            <a:endParaRPr lang="en-US"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A Prophecy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b="1" dirty="0" smtClean="0">
                <a:latin typeface="Aharoni" pitchFamily="2" charset="-79"/>
                <a:cs typeface="Aharoni" pitchFamily="2" charset="-79"/>
              </a:rPr>
              <a:t>The Bible uses the phrase “the voice of the LORD” 48 times.</a:t>
            </a:r>
          </a:p>
          <a:p>
            <a:r>
              <a:rPr lang="en-US" sz="3200" b="1" dirty="0" smtClean="0">
                <a:latin typeface="Aharoni" pitchFamily="2" charset="-79"/>
                <a:cs typeface="Aharoni" pitchFamily="2" charset="-79"/>
              </a:rPr>
              <a:t>The voice of the Lord is the </a:t>
            </a:r>
            <a:r>
              <a:rPr lang="en-US" sz="3200" b="1" dirty="0" err="1" smtClean="0">
                <a:latin typeface="Aharoni" pitchFamily="2" charset="-79"/>
                <a:cs typeface="Aharoni" pitchFamily="2" charset="-79"/>
              </a:rPr>
              <a:t>rhema</a:t>
            </a:r>
            <a:r>
              <a:rPr lang="en-US" sz="3200" b="1" dirty="0" smtClean="0">
                <a:latin typeface="Aharoni" pitchFamily="2" charset="-79"/>
                <a:cs typeface="Aharoni" pitchFamily="2" charset="-79"/>
              </a:rPr>
              <a:t> of God.</a:t>
            </a:r>
          </a:p>
          <a:p>
            <a:r>
              <a:rPr lang="en-US" sz="3200" b="1" dirty="0" smtClean="0">
                <a:latin typeface="Aharoni" pitchFamily="2" charset="-79"/>
                <a:cs typeface="Aharoni" pitchFamily="2" charset="-79"/>
              </a:rPr>
              <a:t>The voice of the Lord is harmonious.</a:t>
            </a:r>
          </a:p>
          <a:p>
            <a:r>
              <a:rPr lang="en-US" sz="3200" b="1" dirty="0" smtClean="0">
                <a:latin typeface="Aharoni" pitchFamily="2" charset="-79"/>
                <a:cs typeface="Aharoni" pitchFamily="2" charset="-79"/>
              </a:rPr>
              <a:t>The voice of the Lord is filled with glory and order.</a:t>
            </a:r>
          </a:p>
          <a:p>
            <a:r>
              <a:rPr lang="en-US" sz="3200" b="1" dirty="0" smtClean="0">
                <a:latin typeface="Aharoni" pitchFamily="2" charset="-79"/>
                <a:cs typeface="Aharoni" pitchFamily="2" charset="-79"/>
              </a:rPr>
              <a:t>The voice of the world is chaos and confusion, dissonance and shame.</a:t>
            </a:r>
            <a:endParaRPr lang="en-US" sz="3200" b="1" dirty="0">
              <a:latin typeface="Aharoni" pitchFamily="2" charset="-79"/>
              <a:cs typeface="Aharoni" pitchFamily="2" charset="-79"/>
            </a:endParaRP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latin typeface="Aharoni" pitchFamily="2" charset="-79"/>
                <a:cs typeface="Aharoni" pitchFamily="2" charset="-79"/>
              </a:rPr>
              <a:t>The </a:t>
            </a:r>
            <a:r>
              <a:rPr lang="en-US" dirty="0" smtClean="0">
                <a:latin typeface="Aharoni" pitchFamily="2" charset="-79"/>
                <a:cs typeface="Aharoni" pitchFamily="2" charset="-79"/>
              </a:rPr>
              <a:t>Voice of the LORD</a:t>
            </a:r>
            <a:br>
              <a:rPr lang="en-US" dirty="0" smtClean="0">
                <a:latin typeface="Aharoni" pitchFamily="2" charset="-79"/>
                <a:cs typeface="Aharoni" pitchFamily="2" charset="-79"/>
              </a:rPr>
            </a:br>
            <a:endParaRPr lang="en-US"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a:bodyPr>
          <a:lstStyle/>
          <a:p>
            <a:r>
              <a:rPr lang="en-US" sz="3600" b="1" dirty="0" smtClean="0">
                <a:latin typeface="Aharoni" pitchFamily="2" charset="-79"/>
                <a:cs typeface="Aharoni" pitchFamily="2" charset="-79"/>
              </a:rPr>
              <a:t>“Seek Me and I will show Myself strong and able unto you.  So do not hold back, but press in for the blessings I have for you.  I want you to have them, but you must take them.  The fruit is on the tree, but you must harvest it.  My blessing is at hand, but you must take it.  I will not force it on you.”</a:t>
            </a:r>
            <a:endParaRPr lang="en-US" sz="3600" dirty="0" smtClean="0">
              <a:latin typeface="Aharoni" pitchFamily="2" charset="-79"/>
              <a:cs typeface="Aharoni" pitchFamily="2" charset="-79"/>
            </a:endParaRPr>
          </a:p>
          <a:p>
            <a:endParaRPr lang="en-US" sz="3600"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A Prophecy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1" dirty="0" smtClean="0">
                <a:latin typeface="Aharoni" pitchFamily="2" charset="-79"/>
                <a:cs typeface="Aharoni" pitchFamily="2" charset="-79"/>
              </a:rPr>
              <a:t>“So hear the word at My mouth and run with the truth to those to whom I send you.  Go with My Word and My Word will sustain you.  Do not sit still, but arise and go in My name.  Gather the harvest I have in this city.”</a:t>
            </a:r>
            <a:endParaRPr lang="en-US" sz="3600" dirty="0" smtClean="0">
              <a:latin typeface="Aharoni" pitchFamily="2" charset="-79"/>
              <a:cs typeface="Aharoni" pitchFamily="2" charset="-79"/>
            </a:endParaRPr>
          </a:p>
          <a:p>
            <a:endParaRPr lang="en-US" sz="3600" dirty="0">
              <a:latin typeface="Aharoni" pitchFamily="2" charset="-79"/>
              <a:cs typeface="Aharoni" pitchFamily="2" charset="-79"/>
            </a:endParaRPr>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A Prophecy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92500" lnSpcReduction="10000"/>
          </a:bodyPr>
          <a:lstStyle/>
          <a:p>
            <a:r>
              <a:rPr lang="en-US" sz="3200" b="1" dirty="0" smtClean="0">
                <a:latin typeface="Aharoni" pitchFamily="2" charset="-79"/>
                <a:cs typeface="Aharoni" pitchFamily="2" charset="-79"/>
              </a:rPr>
              <a:t>The voice of the world is condemning, critical, and hostile.</a:t>
            </a:r>
          </a:p>
          <a:p>
            <a:r>
              <a:rPr lang="en-US" sz="3200" b="1" dirty="0" smtClean="0">
                <a:latin typeface="Aharoni" pitchFamily="2" charset="-79"/>
                <a:cs typeface="Aharoni" pitchFamily="2" charset="-79"/>
              </a:rPr>
              <a:t>The voice of the Lord is loving, encouraging, and peaceful.</a:t>
            </a:r>
          </a:p>
          <a:p>
            <a:r>
              <a:rPr lang="en-US" sz="3200" b="1" dirty="0" smtClean="0">
                <a:latin typeface="Aharoni" pitchFamily="2" charset="-79"/>
                <a:cs typeface="Aharoni" pitchFamily="2" charset="-79"/>
              </a:rPr>
              <a:t>The voice of the Lord reassures and leads in the way of peace.</a:t>
            </a:r>
          </a:p>
          <a:p>
            <a:r>
              <a:rPr lang="en-US" sz="3200" b="1" dirty="0" smtClean="0">
                <a:latin typeface="Aharoni" pitchFamily="2" charset="-79"/>
                <a:cs typeface="Aharoni" pitchFamily="2" charset="-79"/>
              </a:rPr>
              <a:t>The voice of the Lord is creative.</a:t>
            </a:r>
          </a:p>
          <a:p>
            <a:r>
              <a:rPr lang="en-US" sz="3200" b="1" dirty="0" smtClean="0">
                <a:latin typeface="Aharoni" pitchFamily="2" charset="-79"/>
                <a:cs typeface="Aharoni" pitchFamily="2" charset="-79"/>
              </a:rPr>
              <a:t>The voice of Satan is destructive.  He tries to appear as “an angel of light,” but he is the darkness.</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latin typeface="Aharoni" pitchFamily="2" charset="-79"/>
                <a:cs typeface="Aharoni" pitchFamily="2" charset="-79"/>
              </a:rPr>
              <a:t>The </a:t>
            </a:r>
            <a:r>
              <a:rPr lang="en-US" dirty="0" smtClean="0">
                <a:latin typeface="Aharoni" pitchFamily="2" charset="-79"/>
                <a:cs typeface="Aharoni" pitchFamily="2" charset="-79"/>
              </a:rPr>
              <a:t>Voice of the LORD</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latin typeface="Aharoni" pitchFamily="2" charset="-79"/>
                <a:cs typeface="Aharoni" pitchFamily="2" charset="-79"/>
              </a:rPr>
              <a:t>Have you heard the voice of the Lord?</a:t>
            </a:r>
          </a:p>
          <a:p>
            <a:pPr lvl="1"/>
            <a:r>
              <a:rPr lang="en-US" b="1" dirty="0" smtClean="0">
                <a:latin typeface="Aharoni" pitchFamily="2" charset="-79"/>
                <a:cs typeface="Aharoni" pitchFamily="2" charset="-79"/>
              </a:rPr>
              <a:t>	Peter heard the voice of the Lord when Jesus told </a:t>
            </a:r>
            <a:r>
              <a:rPr lang="en-US" b="1" dirty="0" smtClean="0">
                <a:latin typeface="Aharoni" pitchFamily="2" charset="-79"/>
                <a:cs typeface="Aharoni" pitchFamily="2" charset="-79"/>
              </a:rPr>
              <a:t>	Peter </a:t>
            </a:r>
            <a:r>
              <a:rPr lang="en-US" b="1" dirty="0" smtClean="0">
                <a:latin typeface="Aharoni" pitchFamily="2" charset="-79"/>
                <a:cs typeface="Aharoni" pitchFamily="2" charset="-79"/>
              </a:rPr>
              <a:t>to walk on the water.</a:t>
            </a:r>
          </a:p>
          <a:p>
            <a:pPr lvl="1"/>
            <a:r>
              <a:rPr lang="en-US" b="1" dirty="0" smtClean="0">
                <a:latin typeface="Aharoni" pitchFamily="2" charset="-79"/>
                <a:cs typeface="Aharoni" pitchFamily="2" charset="-79"/>
              </a:rPr>
              <a:t>	Lazarus heard the voice of the Lord and came  </a:t>
            </a:r>
            <a:r>
              <a:rPr lang="en-US" b="1" dirty="0" smtClean="0">
                <a:latin typeface="Aharoni" pitchFamily="2" charset="-79"/>
                <a:cs typeface="Aharoni" pitchFamily="2" charset="-79"/>
              </a:rPr>
              <a:t>	out of </a:t>
            </a:r>
            <a:r>
              <a:rPr lang="en-US" b="1" dirty="0" smtClean="0">
                <a:latin typeface="Aharoni" pitchFamily="2" charset="-79"/>
                <a:cs typeface="Aharoni" pitchFamily="2" charset="-79"/>
              </a:rPr>
              <a:t>the grave.</a:t>
            </a:r>
          </a:p>
          <a:p>
            <a:r>
              <a:rPr lang="en-US" b="1" dirty="0" smtClean="0">
                <a:latin typeface="Aharoni" pitchFamily="2" charset="-79"/>
                <a:cs typeface="Aharoni" pitchFamily="2" charset="-79"/>
              </a:rPr>
              <a:t>The voice of the Lord rebukes and chastens, Rev. 3:19.</a:t>
            </a:r>
          </a:p>
          <a:p>
            <a:r>
              <a:rPr lang="en-US" b="1" dirty="0" smtClean="0">
                <a:latin typeface="Aharoni" pitchFamily="2" charset="-79"/>
                <a:cs typeface="Aharoni" pitchFamily="2" charset="-79"/>
              </a:rPr>
              <a:t>The voice of the Lord prunes and corrects.</a:t>
            </a:r>
          </a:p>
          <a:p>
            <a:r>
              <a:rPr lang="en-US" b="1" dirty="0" smtClean="0">
                <a:latin typeface="Aharoni" pitchFamily="2" charset="-79"/>
                <a:cs typeface="Aharoni" pitchFamily="2" charset="-79"/>
              </a:rPr>
              <a:t>The voice of the Lord is the voice of the Scripture.</a:t>
            </a:r>
          </a:p>
          <a:p>
            <a:pPr lvl="1"/>
            <a:endParaRPr lang="en-US"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The Voice of the LORD</a:t>
            </a:r>
            <a:endParaRPr lang="en-US"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smtClean="0">
                <a:latin typeface="Aharoni" pitchFamily="2" charset="-79"/>
                <a:cs typeface="Aharoni" pitchFamily="2" charset="-79"/>
              </a:rPr>
              <a:t>The voice of the Lord is the voice of godly counsel.</a:t>
            </a:r>
          </a:p>
          <a:p>
            <a:pPr lvl="1"/>
            <a:r>
              <a:rPr lang="en-US" sz="3200" b="1" dirty="0" smtClean="0">
                <a:latin typeface="Aharoni" pitchFamily="2" charset="-79"/>
                <a:cs typeface="Aharoni" pitchFamily="2" charset="-79"/>
              </a:rPr>
              <a:t>If </a:t>
            </a:r>
            <a:r>
              <a:rPr lang="en-US" sz="3200" b="1" dirty="0" smtClean="0">
                <a:latin typeface="Aharoni" pitchFamily="2" charset="-79"/>
                <a:cs typeface="Aharoni" pitchFamily="2" charset="-79"/>
              </a:rPr>
              <a:t>someone counsels you and you are uncertain about their </a:t>
            </a:r>
            <a:r>
              <a:rPr lang="en-US" sz="3200" b="1" dirty="0" smtClean="0">
                <a:latin typeface="Aharoni" pitchFamily="2" charset="-79"/>
                <a:cs typeface="Aharoni" pitchFamily="2" charset="-79"/>
              </a:rPr>
              <a:t>authority, </a:t>
            </a:r>
            <a:r>
              <a:rPr lang="en-US" sz="3200" b="1" dirty="0" smtClean="0">
                <a:latin typeface="Aharoni" pitchFamily="2" charset="-79"/>
                <a:cs typeface="Aharoni" pitchFamily="2" charset="-79"/>
              </a:rPr>
              <a:t>then ask them where the Bible says what they say.</a:t>
            </a:r>
          </a:p>
          <a:p>
            <a:r>
              <a:rPr lang="en-US" sz="3200" b="1" dirty="0" smtClean="0">
                <a:latin typeface="Aharoni" pitchFamily="2" charset="-79"/>
                <a:cs typeface="Aharoni" pitchFamily="2" charset="-79"/>
              </a:rPr>
              <a:t>The saints hear the </a:t>
            </a:r>
            <a:r>
              <a:rPr lang="en-US" sz="3200" b="1" dirty="0" smtClean="0">
                <a:latin typeface="Aharoni" pitchFamily="2" charset="-79"/>
                <a:cs typeface="Aharoni" pitchFamily="2" charset="-79"/>
              </a:rPr>
              <a:t>voice </a:t>
            </a:r>
            <a:r>
              <a:rPr lang="en-US" sz="3200" b="1" dirty="0" smtClean="0">
                <a:latin typeface="Aharoni" pitchFamily="2" charset="-79"/>
                <a:cs typeface="Aharoni" pitchFamily="2" charset="-79"/>
              </a:rPr>
              <a:t>of the Lord.</a:t>
            </a:r>
          </a:p>
          <a:p>
            <a:r>
              <a:rPr lang="en-US" sz="3200" b="1" dirty="0" smtClean="0">
                <a:latin typeface="Aharoni" pitchFamily="2" charset="-79"/>
                <a:cs typeface="Aharoni" pitchFamily="2" charset="-79"/>
              </a:rPr>
              <a:t>Isaiah heard His voice, Isaiah 40:5.</a:t>
            </a:r>
          </a:p>
          <a:p>
            <a:endParaRPr lang="en-US"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The Voice of the LORD</a:t>
            </a:r>
            <a:endParaRPr lang="en-US"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b="1" dirty="0" smtClean="0">
                <a:latin typeface="Aharoni" pitchFamily="2" charset="-79"/>
                <a:cs typeface="Aharoni" pitchFamily="2" charset="-79"/>
              </a:rPr>
              <a:t>Seek to become sensitive to the voice of the Lord.  </a:t>
            </a:r>
          </a:p>
          <a:p>
            <a:pPr lvl="1"/>
            <a:r>
              <a:rPr lang="en-US" sz="3200" b="1" dirty="0" smtClean="0">
                <a:latin typeface="Aharoni" pitchFamily="2" charset="-79"/>
                <a:cs typeface="Aharoni" pitchFamily="2" charset="-79"/>
              </a:rPr>
              <a:t>You </a:t>
            </a:r>
            <a:r>
              <a:rPr lang="en-US" sz="3200" b="1" dirty="0" smtClean="0">
                <a:latin typeface="Aharoni" pitchFamily="2" charset="-79"/>
                <a:cs typeface="Aharoni" pitchFamily="2" charset="-79"/>
              </a:rPr>
              <a:t>must tune out the counsel of others to hear His voice.</a:t>
            </a:r>
          </a:p>
          <a:p>
            <a:r>
              <a:rPr lang="en-US" sz="3200" b="1" dirty="0" smtClean="0">
                <a:latin typeface="Aharoni" pitchFamily="2" charset="-79"/>
                <a:cs typeface="Aharoni" pitchFamily="2" charset="-79"/>
              </a:rPr>
              <a:t>Genesis 3:8,  “And they heard the voice of the LORD God walking in the garden in the cool of the day: and Adam and his wife hid themselves from the presence of the LORD God amongst the trees of the garden</a:t>
            </a:r>
            <a:r>
              <a:rPr lang="en-US" sz="3200" b="1" dirty="0" smtClean="0">
                <a:latin typeface="Aharoni" pitchFamily="2" charset="-79"/>
                <a:cs typeface="Aharoni" pitchFamily="2" charset="-79"/>
              </a:rPr>
              <a:t>.”</a:t>
            </a:r>
            <a:endParaRPr lang="en-US" sz="3200" b="1" dirty="0" smtClean="0">
              <a:latin typeface="Aharoni" pitchFamily="2" charset="-79"/>
              <a:cs typeface="Aharoni" pitchFamily="2" charset="-79"/>
            </a:endParaRPr>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The Voice of the LORD</a:t>
            </a:r>
            <a:endParaRPr lang="en-US"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smtClean="0">
                <a:latin typeface="Aharoni" pitchFamily="2" charset="-79"/>
                <a:cs typeface="Aharoni" pitchFamily="2" charset="-79"/>
              </a:rPr>
              <a:t>Psalm 29:3-6</a:t>
            </a:r>
            <a:endParaRPr lang="en-US" b="1" dirty="0" smtClean="0">
              <a:latin typeface="Aharoni" pitchFamily="2" charset="-79"/>
              <a:cs typeface="Aharoni" pitchFamily="2" charset="-79"/>
            </a:endParaRPr>
          </a:p>
          <a:p>
            <a:r>
              <a:rPr lang="en-US" b="1" dirty="0" smtClean="0">
                <a:latin typeface="Aharoni" pitchFamily="2" charset="-79"/>
                <a:cs typeface="Aharoni" pitchFamily="2" charset="-79"/>
              </a:rPr>
              <a:t>3,  The voice of the LORD </a:t>
            </a:r>
            <a:r>
              <a:rPr lang="en-US" b="1" i="1" dirty="0" smtClean="0">
                <a:latin typeface="Aharoni" pitchFamily="2" charset="-79"/>
                <a:cs typeface="Aharoni" pitchFamily="2" charset="-79"/>
              </a:rPr>
              <a:t>is</a:t>
            </a:r>
            <a:r>
              <a:rPr lang="en-US" b="1" dirty="0" smtClean="0">
                <a:latin typeface="Aharoni" pitchFamily="2" charset="-79"/>
                <a:cs typeface="Aharoni" pitchFamily="2" charset="-79"/>
              </a:rPr>
              <a:t> upon the waters: the God of glory </a:t>
            </a:r>
            <a:r>
              <a:rPr lang="en-US" b="1" dirty="0" err="1" smtClean="0">
                <a:latin typeface="Aharoni" pitchFamily="2" charset="-79"/>
                <a:cs typeface="Aharoni" pitchFamily="2" charset="-79"/>
              </a:rPr>
              <a:t>thundereth</a:t>
            </a:r>
            <a:r>
              <a:rPr lang="en-US" b="1" dirty="0" smtClean="0">
                <a:latin typeface="Aharoni" pitchFamily="2" charset="-79"/>
                <a:cs typeface="Aharoni" pitchFamily="2" charset="-79"/>
              </a:rPr>
              <a:t>: the LORD </a:t>
            </a:r>
            <a:r>
              <a:rPr lang="en-US" b="1" i="1" dirty="0" smtClean="0">
                <a:latin typeface="Aharoni" pitchFamily="2" charset="-79"/>
                <a:cs typeface="Aharoni" pitchFamily="2" charset="-79"/>
              </a:rPr>
              <a:t>is</a:t>
            </a:r>
            <a:r>
              <a:rPr lang="en-US" b="1" dirty="0" smtClean="0">
                <a:latin typeface="Aharoni" pitchFamily="2" charset="-79"/>
                <a:cs typeface="Aharoni" pitchFamily="2" charset="-79"/>
              </a:rPr>
              <a:t> upon many waters.</a:t>
            </a:r>
          </a:p>
          <a:p>
            <a:r>
              <a:rPr lang="en-US" b="1" dirty="0" smtClean="0">
                <a:latin typeface="Aharoni" pitchFamily="2" charset="-79"/>
                <a:cs typeface="Aharoni" pitchFamily="2" charset="-79"/>
              </a:rPr>
              <a:t>4,  The voice of the LORD </a:t>
            </a:r>
            <a:r>
              <a:rPr lang="en-US" b="1" i="1" dirty="0" smtClean="0">
                <a:latin typeface="Aharoni" pitchFamily="2" charset="-79"/>
                <a:cs typeface="Aharoni" pitchFamily="2" charset="-79"/>
              </a:rPr>
              <a:t>is</a:t>
            </a:r>
            <a:r>
              <a:rPr lang="en-US" b="1" dirty="0" smtClean="0">
                <a:latin typeface="Aharoni" pitchFamily="2" charset="-79"/>
                <a:cs typeface="Aharoni" pitchFamily="2" charset="-79"/>
              </a:rPr>
              <a:t> powerful; the voice of the LORD </a:t>
            </a:r>
            <a:r>
              <a:rPr lang="en-US" b="1" i="1" dirty="0" smtClean="0">
                <a:latin typeface="Aharoni" pitchFamily="2" charset="-79"/>
                <a:cs typeface="Aharoni" pitchFamily="2" charset="-79"/>
              </a:rPr>
              <a:t>is</a:t>
            </a:r>
            <a:r>
              <a:rPr lang="en-US" b="1" dirty="0" smtClean="0">
                <a:latin typeface="Aharoni" pitchFamily="2" charset="-79"/>
                <a:cs typeface="Aharoni" pitchFamily="2" charset="-79"/>
              </a:rPr>
              <a:t> full of majesty.</a:t>
            </a:r>
          </a:p>
          <a:p>
            <a:r>
              <a:rPr lang="en-US" b="1" dirty="0" smtClean="0">
                <a:latin typeface="Aharoni" pitchFamily="2" charset="-79"/>
                <a:cs typeface="Aharoni" pitchFamily="2" charset="-79"/>
              </a:rPr>
              <a:t>5,  The voice of the LORD </a:t>
            </a:r>
            <a:r>
              <a:rPr lang="en-US" b="1" dirty="0" err="1" smtClean="0">
                <a:latin typeface="Aharoni" pitchFamily="2" charset="-79"/>
                <a:cs typeface="Aharoni" pitchFamily="2" charset="-79"/>
              </a:rPr>
              <a:t>breaketh</a:t>
            </a:r>
            <a:r>
              <a:rPr lang="en-US" b="1" dirty="0" smtClean="0">
                <a:latin typeface="Aharoni" pitchFamily="2" charset="-79"/>
                <a:cs typeface="Aharoni" pitchFamily="2" charset="-79"/>
              </a:rPr>
              <a:t> the cedars; yea, the LORD </a:t>
            </a:r>
            <a:r>
              <a:rPr lang="en-US" b="1" dirty="0" err="1" smtClean="0">
                <a:latin typeface="Aharoni" pitchFamily="2" charset="-79"/>
                <a:cs typeface="Aharoni" pitchFamily="2" charset="-79"/>
              </a:rPr>
              <a:t>breaketh</a:t>
            </a:r>
            <a:r>
              <a:rPr lang="en-US" b="1" dirty="0" smtClean="0">
                <a:latin typeface="Aharoni" pitchFamily="2" charset="-79"/>
                <a:cs typeface="Aharoni" pitchFamily="2" charset="-79"/>
              </a:rPr>
              <a:t> the cedars of Lebanon.</a:t>
            </a:r>
          </a:p>
          <a:p>
            <a:r>
              <a:rPr lang="en-US" b="1" dirty="0" smtClean="0">
                <a:latin typeface="Aharoni" pitchFamily="2" charset="-79"/>
                <a:cs typeface="Aharoni" pitchFamily="2" charset="-79"/>
              </a:rPr>
              <a:t>6,  He </a:t>
            </a:r>
            <a:r>
              <a:rPr lang="en-US" b="1" dirty="0" err="1" smtClean="0">
                <a:latin typeface="Aharoni" pitchFamily="2" charset="-79"/>
                <a:cs typeface="Aharoni" pitchFamily="2" charset="-79"/>
              </a:rPr>
              <a:t>maketh</a:t>
            </a:r>
            <a:r>
              <a:rPr lang="en-US" b="1" dirty="0" smtClean="0">
                <a:latin typeface="Aharoni" pitchFamily="2" charset="-79"/>
                <a:cs typeface="Aharoni" pitchFamily="2" charset="-79"/>
              </a:rPr>
              <a:t> them also to skip like a calf; Lebanon and </a:t>
            </a:r>
            <a:r>
              <a:rPr lang="en-US" b="1" dirty="0" err="1" smtClean="0">
                <a:latin typeface="Aharoni" pitchFamily="2" charset="-79"/>
                <a:cs typeface="Aharoni" pitchFamily="2" charset="-79"/>
              </a:rPr>
              <a:t>Sirion</a:t>
            </a:r>
            <a:r>
              <a:rPr lang="en-US" b="1" dirty="0" smtClean="0">
                <a:latin typeface="Aharoni" pitchFamily="2" charset="-79"/>
                <a:cs typeface="Aharoni" pitchFamily="2" charset="-79"/>
              </a:rPr>
              <a:t> </a:t>
            </a:r>
            <a:r>
              <a:rPr lang="en-US" b="1" dirty="0" smtClean="0">
                <a:latin typeface="Aharoni" pitchFamily="2" charset="-79"/>
                <a:cs typeface="Aharoni" pitchFamily="2" charset="-79"/>
              </a:rPr>
              <a:t>[Mt. </a:t>
            </a:r>
            <a:r>
              <a:rPr lang="en-US" b="1" dirty="0" err="1" smtClean="0">
                <a:latin typeface="Aharoni" pitchFamily="2" charset="-79"/>
                <a:cs typeface="Aharoni" pitchFamily="2" charset="-79"/>
              </a:rPr>
              <a:t>Hermon</a:t>
            </a:r>
            <a:r>
              <a:rPr lang="en-US" b="1" dirty="0" smtClean="0">
                <a:latin typeface="Aharoni" pitchFamily="2" charset="-79"/>
                <a:cs typeface="Aharoni" pitchFamily="2" charset="-79"/>
              </a:rPr>
              <a:t>] like </a:t>
            </a:r>
            <a:r>
              <a:rPr lang="en-US" b="1" dirty="0" smtClean="0">
                <a:latin typeface="Aharoni" pitchFamily="2" charset="-79"/>
                <a:cs typeface="Aharoni" pitchFamily="2" charset="-79"/>
              </a:rPr>
              <a:t>a young unicorn [young wild ox].</a:t>
            </a:r>
          </a:p>
          <a:p>
            <a:endParaRPr lang="en-US" b="1"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The Voice of the LORD</a:t>
            </a:r>
            <a:endParaRPr lang="en-US"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latin typeface="Aharoni" pitchFamily="2" charset="-79"/>
                <a:cs typeface="Aharoni" pitchFamily="2" charset="-79"/>
              </a:rPr>
              <a:t>Psalms </a:t>
            </a:r>
            <a:r>
              <a:rPr lang="en-US" b="1" dirty="0" smtClean="0">
                <a:latin typeface="Aharoni" pitchFamily="2" charset="-79"/>
                <a:cs typeface="Aharoni" pitchFamily="2" charset="-79"/>
              </a:rPr>
              <a:t>29:7-9</a:t>
            </a:r>
          </a:p>
          <a:p>
            <a:r>
              <a:rPr lang="en-US" b="1" dirty="0" smtClean="0">
                <a:latin typeface="Aharoni" pitchFamily="2" charset="-79"/>
                <a:cs typeface="Aharoni" pitchFamily="2" charset="-79"/>
              </a:rPr>
              <a:t>7,  The voice of the LORD </a:t>
            </a:r>
            <a:r>
              <a:rPr lang="en-US" b="1" dirty="0" err="1" smtClean="0">
                <a:latin typeface="Aharoni" pitchFamily="2" charset="-79"/>
                <a:cs typeface="Aharoni" pitchFamily="2" charset="-79"/>
              </a:rPr>
              <a:t>divideth</a:t>
            </a:r>
            <a:r>
              <a:rPr lang="en-US" b="1" dirty="0" smtClean="0">
                <a:latin typeface="Aharoni" pitchFamily="2" charset="-79"/>
                <a:cs typeface="Aharoni" pitchFamily="2" charset="-79"/>
              </a:rPr>
              <a:t> the flames of fire.</a:t>
            </a:r>
          </a:p>
          <a:p>
            <a:r>
              <a:rPr lang="en-US" b="1" dirty="0" smtClean="0">
                <a:latin typeface="Aharoni" pitchFamily="2" charset="-79"/>
                <a:cs typeface="Aharoni" pitchFamily="2" charset="-79"/>
              </a:rPr>
              <a:t>8,  The voice of the LORD </a:t>
            </a:r>
            <a:r>
              <a:rPr lang="en-US" b="1" dirty="0" err="1" smtClean="0">
                <a:latin typeface="Aharoni" pitchFamily="2" charset="-79"/>
                <a:cs typeface="Aharoni" pitchFamily="2" charset="-79"/>
              </a:rPr>
              <a:t>shaketh</a:t>
            </a:r>
            <a:r>
              <a:rPr lang="en-US" b="1" dirty="0" smtClean="0">
                <a:latin typeface="Aharoni" pitchFamily="2" charset="-79"/>
                <a:cs typeface="Aharoni" pitchFamily="2" charset="-79"/>
              </a:rPr>
              <a:t> the wilderness; the LORD </a:t>
            </a:r>
            <a:r>
              <a:rPr lang="en-US" b="1" dirty="0" err="1" smtClean="0">
                <a:latin typeface="Aharoni" pitchFamily="2" charset="-79"/>
                <a:cs typeface="Aharoni" pitchFamily="2" charset="-79"/>
              </a:rPr>
              <a:t>shaketh</a:t>
            </a:r>
            <a:r>
              <a:rPr lang="en-US" b="1" dirty="0" smtClean="0">
                <a:latin typeface="Aharoni" pitchFamily="2" charset="-79"/>
                <a:cs typeface="Aharoni" pitchFamily="2" charset="-79"/>
              </a:rPr>
              <a:t> the wilderness of </a:t>
            </a:r>
            <a:r>
              <a:rPr lang="en-US" b="1" dirty="0" err="1" smtClean="0">
                <a:latin typeface="Aharoni" pitchFamily="2" charset="-79"/>
                <a:cs typeface="Aharoni" pitchFamily="2" charset="-79"/>
              </a:rPr>
              <a:t>Kadesh</a:t>
            </a:r>
            <a:r>
              <a:rPr lang="en-US" b="1" dirty="0" smtClean="0">
                <a:latin typeface="Aharoni" pitchFamily="2" charset="-79"/>
                <a:cs typeface="Aharoni" pitchFamily="2" charset="-79"/>
              </a:rPr>
              <a:t>.</a:t>
            </a:r>
          </a:p>
          <a:p>
            <a:r>
              <a:rPr lang="en-US" b="1" dirty="0" smtClean="0">
                <a:latin typeface="Aharoni" pitchFamily="2" charset="-79"/>
                <a:cs typeface="Aharoni" pitchFamily="2" charset="-79"/>
              </a:rPr>
              <a:t>9,  The voice of the LORD </a:t>
            </a:r>
            <a:r>
              <a:rPr lang="en-US" b="1" dirty="0" err="1" smtClean="0">
                <a:latin typeface="Aharoni" pitchFamily="2" charset="-79"/>
                <a:cs typeface="Aharoni" pitchFamily="2" charset="-79"/>
              </a:rPr>
              <a:t>maketh</a:t>
            </a:r>
            <a:r>
              <a:rPr lang="en-US" b="1" dirty="0" smtClean="0">
                <a:latin typeface="Aharoni" pitchFamily="2" charset="-79"/>
                <a:cs typeface="Aharoni" pitchFamily="2" charset="-79"/>
              </a:rPr>
              <a:t> the hinds [deer] to calve, and </a:t>
            </a:r>
            <a:r>
              <a:rPr lang="en-US" b="1" dirty="0" err="1" smtClean="0">
                <a:latin typeface="Aharoni" pitchFamily="2" charset="-79"/>
                <a:cs typeface="Aharoni" pitchFamily="2" charset="-79"/>
              </a:rPr>
              <a:t>discovereth</a:t>
            </a:r>
            <a:r>
              <a:rPr lang="en-US" b="1" dirty="0" smtClean="0">
                <a:latin typeface="Aharoni" pitchFamily="2" charset="-79"/>
                <a:cs typeface="Aharoni" pitchFamily="2" charset="-79"/>
              </a:rPr>
              <a:t> [uncovers, makes bare] the forests: and in his temple doth every one speak of </a:t>
            </a:r>
            <a:r>
              <a:rPr lang="en-US" b="1" i="1" dirty="0" smtClean="0">
                <a:latin typeface="Aharoni" pitchFamily="2" charset="-79"/>
                <a:cs typeface="Aharoni" pitchFamily="2" charset="-79"/>
              </a:rPr>
              <a:t>his</a:t>
            </a:r>
            <a:r>
              <a:rPr lang="en-US" b="1" dirty="0" smtClean="0">
                <a:latin typeface="Aharoni" pitchFamily="2" charset="-79"/>
                <a:cs typeface="Aharoni" pitchFamily="2" charset="-79"/>
              </a:rPr>
              <a:t> glory.</a:t>
            </a:r>
          </a:p>
          <a:p>
            <a:endParaRPr lang="en-US" dirty="0" smtClean="0"/>
          </a:p>
          <a:p>
            <a:endParaRPr lang="en-US"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The Voice of the LORD</a:t>
            </a:r>
            <a:endParaRPr lang="en-US"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b="1" dirty="0" smtClean="0">
                <a:latin typeface="Aharoni" pitchFamily="2" charset="-79"/>
                <a:cs typeface="Aharoni" pitchFamily="2" charset="-79"/>
              </a:rPr>
              <a:t>John 5:24, “Verily, verily, I say unto you, He that </a:t>
            </a:r>
            <a:r>
              <a:rPr lang="en-US" sz="2800" b="1" dirty="0" err="1" smtClean="0">
                <a:latin typeface="Aharoni" pitchFamily="2" charset="-79"/>
                <a:cs typeface="Aharoni" pitchFamily="2" charset="-79"/>
              </a:rPr>
              <a:t>heareth</a:t>
            </a:r>
            <a:r>
              <a:rPr lang="en-US" sz="2800" b="1" dirty="0" smtClean="0">
                <a:latin typeface="Aharoni" pitchFamily="2" charset="-79"/>
                <a:cs typeface="Aharoni" pitchFamily="2" charset="-79"/>
              </a:rPr>
              <a:t> my word, and believeth on him that sent me, hath everlasting life, and shall not come into condemnation; but is passed from death unto life</a:t>
            </a:r>
            <a:r>
              <a:rPr lang="en-US" sz="2800" b="1" dirty="0" smtClean="0">
                <a:latin typeface="Aharoni" pitchFamily="2" charset="-79"/>
                <a:cs typeface="Aharoni" pitchFamily="2" charset="-79"/>
              </a:rPr>
              <a:t>.”</a:t>
            </a:r>
            <a:endParaRPr lang="en-US" sz="2800" b="1" dirty="0" smtClean="0">
              <a:latin typeface="Aharoni" pitchFamily="2" charset="-79"/>
              <a:cs typeface="Aharoni" pitchFamily="2" charset="-79"/>
            </a:endParaRPr>
          </a:p>
          <a:p>
            <a:r>
              <a:rPr lang="en-US" sz="2800" b="1" dirty="0" smtClean="0">
                <a:latin typeface="Aharoni" pitchFamily="2" charset="-79"/>
                <a:cs typeface="Aharoni" pitchFamily="2" charset="-79"/>
              </a:rPr>
              <a:t>False prophets claim to hear the voice of the Lord.  </a:t>
            </a:r>
          </a:p>
          <a:p>
            <a:pPr lvl="1"/>
            <a:r>
              <a:rPr lang="en-US" sz="2800" b="1" dirty="0" smtClean="0">
                <a:latin typeface="Aharoni" pitchFamily="2" charset="-79"/>
                <a:cs typeface="Aharoni" pitchFamily="2" charset="-79"/>
              </a:rPr>
              <a:t>	The people are ready to believe lies.  </a:t>
            </a:r>
          </a:p>
          <a:p>
            <a:pPr lvl="1"/>
            <a:r>
              <a:rPr lang="en-US" sz="2800" b="1" dirty="0" smtClean="0">
                <a:latin typeface="Aharoni" pitchFamily="2" charset="-79"/>
                <a:cs typeface="Aharoni" pitchFamily="2" charset="-79"/>
              </a:rPr>
              <a:t>	The ears of the people are deaf to the </a:t>
            </a:r>
            <a:r>
              <a:rPr lang="en-US" sz="2800" b="1" dirty="0" smtClean="0">
                <a:latin typeface="Aharoni" pitchFamily="2" charset="-79"/>
                <a:cs typeface="Aharoni" pitchFamily="2" charset="-79"/>
              </a:rPr>
              <a:t>	voice </a:t>
            </a:r>
            <a:r>
              <a:rPr lang="en-US" sz="2800" b="1" dirty="0" smtClean="0">
                <a:latin typeface="Aharoni" pitchFamily="2" charset="-79"/>
                <a:cs typeface="Aharoni" pitchFamily="2" charset="-79"/>
              </a:rPr>
              <a:t>of </a:t>
            </a:r>
            <a:r>
              <a:rPr lang="en-US" sz="2800" b="1" dirty="0" smtClean="0">
                <a:latin typeface="Aharoni" pitchFamily="2" charset="-79"/>
                <a:cs typeface="Aharoni" pitchFamily="2" charset="-79"/>
              </a:rPr>
              <a:t>the Lord</a:t>
            </a:r>
            <a:r>
              <a:rPr lang="en-US" sz="2800" b="1" dirty="0" smtClean="0">
                <a:latin typeface="Aharoni" pitchFamily="2" charset="-79"/>
                <a:cs typeface="Aharoni" pitchFamily="2" charset="-79"/>
              </a:rPr>
              <a:t>.</a:t>
            </a:r>
          </a:p>
          <a:p>
            <a:endParaRPr lang="en-US" dirty="0"/>
          </a:p>
        </p:txBody>
      </p:sp>
      <p:sp>
        <p:nvSpPr>
          <p:cNvPr id="3" name="Title 2"/>
          <p:cNvSpPr>
            <a:spLocks noGrp="1"/>
          </p:cNvSpPr>
          <p:nvPr>
            <p:ph type="title"/>
          </p:nvPr>
        </p:nvSpPr>
        <p:spPr/>
        <p:txBody>
          <a:bodyPr/>
          <a:lstStyle/>
          <a:p>
            <a:r>
              <a:rPr lang="en-US" dirty="0" smtClean="0">
                <a:latin typeface="Aharoni" pitchFamily="2" charset="-79"/>
                <a:cs typeface="Aharoni" pitchFamily="2" charset="-79"/>
              </a:rPr>
              <a:t>The Voice of the LORD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206</TotalTime>
  <Words>1406</Words>
  <Application>Microsoft Office PowerPoint</Application>
  <PresentationFormat>On-screen Show (4:3)</PresentationFormat>
  <Paragraphs>77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Hearing the  Voice of the Lord</vt:lpstr>
      <vt:lpstr> The Voice of the LORD </vt:lpstr>
      <vt:lpstr> The Voice of the LORD </vt:lpstr>
      <vt:lpstr>The Voice of the LORD</vt:lpstr>
      <vt:lpstr>The Voice of the LORD</vt:lpstr>
      <vt:lpstr>The Voice of the LORD</vt:lpstr>
      <vt:lpstr>The Voice of the LORD</vt:lpstr>
      <vt:lpstr>The Voice of the LORD</vt:lpstr>
      <vt:lpstr>The Voice of the LORD</vt:lpstr>
      <vt:lpstr>The Voice of the LORD</vt:lpstr>
      <vt:lpstr> Hearing the Voice of the Lord </vt:lpstr>
      <vt:lpstr> Hearing the Voice of the Lord </vt:lpstr>
      <vt:lpstr>The Dead Shall Hear</vt:lpstr>
      <vt:lpstr> The righteous hear His voice. </vt:lpstr>
      <vt:lpstr>The righteous hear His voice.</vt:lpstr>
      <vt:lpstr> A Prophecy </vt:lpstr>
      <vt:lpstr>A Prophecy</vt:lpstr>
      <vt:lpstr>A Prophecy</vt:lpstr>
      <vt:lpstr>A Prophecy</vt:lpstr>
      <vt:lpstr>A Prophecy</vt:lpstr>
      <vt:lpstr>A Prophecy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Hearing the  Voice of the Lord</dc:title>
  <dc:creator>Louis G. Hulsey</dc:creator>
  <cp:lastModifiedBy>Louis G. Hulsey</cp:lastModifiedBy>
  <cp:revision>11</cp:revision>
  <dcterms:created xsi:type="dcterms:W3CDTF">2010-02-07T06:10:08Z</dcterms:created>
  <dcterms:modified xsi:type="dcterms:W3CDTF">2010-02-07T09:36:13Z</dcterms:modified>
</cp:coreProperties>
</file>