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579E10-0CAC-4FBC-BCF9-B8203C548B0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79E10-0CAC-4FBC-BCF9-B8203C548B0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79E10-0CAC-4FBC-BCF9-B8203C548B0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79E10-0CAC-4FBC-BCF9-B8203C548B0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79E10-0CAC-4FBC-BCF9-B8203C548B0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579E10-0CAC-4FBC-BCF9-B8203C548B0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579E10-0CAC-4FBC-BCF9-B8203C548B0F}" type="datetimeFigureOut">
              <a:rPr lang="en-US" smtClean="0"/>
              <a:t>6/3/2012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579E10-0CAC-4FBC-BCF9-B8203C548B0F}" type="datetimeFigureOut">
              <a:rPr lang="en-US" smtClean="0"/>
              <a:t>6/3/2012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79E10-0CAC-4FBC-BCF9-B8203C548B0F}" type="datetimeFigureOut">
              <a:rPr lang="en-US" smtClean="0"/>
              <a:t>6/3/2012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79E10-0CAC-4FBC-BCF9-B8203C548B0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79E10-0CAC-4FBC-BCF9-B8203C548B0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2DD75-1FDA-44D4-AB07-C533B32A50A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79E10-0CAC-4FBC-BCF9-B8203C548B0F}" type="datetimeFigureOut">
              <a:rPr lang="en-US" smtClean="0"/>
              <a:t>6/3/2012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2DD75-1FDA-44D4-AB07-C533B32A50A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lumMod val="50000"/>
                  </a:schemeClr>
                </a:solidFill>
                <a:latin typeface="Cooper Black" pitchFamily="18" charset="0"/>
              </a:rPr>
              <a:t>God’s House of Prayer</a:t>
            </a:r>
            <a:endParaRPr lang="en-US" dirty="0">
              <a:solidFill>
                <a:schemeClr val="accent2">
                  <a:lumMod val="50000"/>
                </a:schemeClr>
              </a:solidFill>
              <a:latin typeface="Cooper Black" pitchFamily="18" charset="0"/>
            </a:endParaRPr>
          </a:p>
        </p:txBody>
      </p:sp>
      <p:sp>
        <p:nvSpPr>
          <p:cNvPr id="3" name="Subtitle 2"/>
          <p:cNvSpPr>
            <a:spLocks noGrp="1"/>
          </p:cNvSpPr>
          <p:nvPr>
            <p:ph type="subTitle" idx="1"/>
          </p:nvPr>
        </p:nvSpPr>
        <p:spPr>
          <a:xfrm>
            <a:off x="685800" y="4648200"/>
            <a:ext cx="3352800" cy="1219200"/>
          </a:xfrm>
        </p:spPr>
        <p:txBody>
          <a:bodyPr>
            <a:normAutofit/>
          </a:bodyPr>
          <a:lstStyle/>
          <a:p>
            <a:pPr algn="l">
              <a:spcBef>
                <a:spcPts val="0"/>
              </a:spcBef>
            </a:pPr>
            <a:r>
              <a:rPr lang="en-US" sz="2400" b="1" dirty="0" smtClean="0">
                <a:solidFill>
                  <a:schemeClr val="tx2"/>
                </a:solidFill>
                <a:latin typeface="Times New Roman" pitchFamily="18" charset="0"/>
                <a:cs typeface="Times New Roman" pitchFamily="18" charset="0"/>
              </a:rPr>
              <a:t>Louis G. Hulsey</a:t>
            </a:r>
          </a:p>
          <a:p>
            <a:pPr algn="l">
              <a:spcBef>
                <a:spcPts val="0"/>
              </a:spcBef>
            </a:pPr>
            <a:r>
              <a:rPr lang="en-US" sz="2400" b="1" dirty="0" smtClean="0">
                <a:solidFill>
                  <a:schemeClr val="tx2"/>
                </a:solidFill>
                <a:latin typeface="Times New Roman" pitchFamily="18" charset="0"/>
                <a:cs typeface="Times New Roman" pitchFamily="18" charset="0"/>
              </a:rPr>
              <a:t>June 3, 2012</a:t>
            </a:r>
          </a:p>
          <a:p>
            <a:pPr algn="l">
              <a:spcBef>
                <a:spcPts val="0"/>
              </a:spcBef>
            </a:pPr>
            <a:r>
              <a:rPr lang="en-US" sz="2400" b="1" dirty="0" smtClean="0">
                <a:solidFill>
                  <a:schemeClr val="tx2"/>
                </a:solidFill>
                <a:latin typeface="Times New Roman" pitchFamily="18" charset="0"/>
                <a:cs typeface="Times New Roman" pitchFamily="18" charset="0"/>
              </a:rPr>
              <a:t>Casa Grande, Arizona</a:t>
            </a:r>
            <a:endParaRPr lang="en-US" sz="24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Our Reward</a:t>
            </a:r>
            <a:endParaRPr lang="en-US" dirty="0">
              <a:latin typeface="Cooper Black" pitchFamily="18" charset="0"/>
            </a:endParaRPr>
          </a:p>
        </p:txBody>
      </p:sp>
      <p:sp>
        <p:nvSpPr>
          <p:cNvPr id="3" name="Content Placeholder 2"/>
          <p:cNvSpPr>
            <a:spLocks noGrp="1"/>
          </p:cNvSpPr>
          <p:nvPr>
            <p:ph idx="1"/>
          </p:nvPr>
        </p:nvSpPr>
        <p:spPr/>
        <p:txBody>
          <a:bodyPr/>
          <a:lstStyle/>
          <a:p>
            <a:r>
              <a:rPr lang="en-US" sz="3600" b="1" dirty="0"/>
              <a:t>Genesis </a:t>
            </a:r>
            <a:r>
              <a:rPr lang="en-US" sz="3600" b="1" dirty="0" smtClean="0"/>
              <a:t>15:1,  “After </a:t>
            </a:r>
            <a:r>
              <a:rPr lang="en-US" sz="3600" b="1" dirty="0"/>
              <a:t>these things the word of the LORD came unto Abram in a vision, saying, Fear not, Abram: I </a:t>
            </a:r>
            <a:r>
              <a:rPr lang="en-US" sz="3600" b="1" i="1" dirty="0"/>
              <a:t>am thy shield, and thy exceeding great reward</a:t>
            </a:r>
            <a:r>
              <a:rPr lang="en-US" sz="3600" b="1" i="1" dirty="0" smtClean="0"/>
              <a:t>.”</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Our Inheritance</a:t>
            </a:r>
            <a:endParaRPr lang="en-US" b="1" dirty="0"/>
          </a:p>
        </p:txBody>
      </p:sp>
      <p:sp>
        <p:nvSpPr>
          <p:cNvPr id="3" name="Content Placeholder 2"/>
          <p:cNvSpPr>
            <a:spLocks noGrp="1"/>
          </p:cNvSpPr>
          <p:nvPr>
            <p:ph idx="1"/>
          </p:nvPr>
        </p:nvSpPr>
        <p:spPr/>
        <p:txBody>
          <a:bodyPr/>
          <a:lstStyle/>
          <a:p>
            <a:r>
              <a:rPr lang="en-US" b="1" dirty="0"/>
              <a:t>Romans </a:t>
            </a:r>
            <a:r>
              <a:rPr lang="en-US" b="1" dirty="0" smtClean="0"/>
              <a:t>8:16-17,  “The </a:t>
            </a:r>
            <a:r>
              <a:rPr lang="en-US" b="1" dirty="0"/>
              <a:t>Spirit itself </a:t>
            </a:r>
            <a:r>
              <a:rPr lang="en-US" b="1" dirty="0" err="1"/>
              <a:t>beareth</a:t>
            </a:r>
            <a:r>
              <a:rPr lang="en-US" b="1" dirty="0"/>
              <a:t> witness with our spirit, that we are the children of God:  17,  And if children, then heirs; heirs of God, and joint-heirs with Christ; if so be that we suffer with </a:t>
            </a:r>
            <a:r>
              <a:rPr lang="en-US" b="1" i="1" dirty="0"/>
              <a:t>him, that we may be also glorified together</a:t>
            </a:r>
            <a:r>
              <a:rPr lang="en-US" b="1" i="1" dirty="0" smtClean="0"/>
              <a:t>.”</a:t>
            </a: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Our Inheritance</a:t>
            </a:r>
            <a:endParaRPr lang="en-US" b="1" dirty="0"/>
          </a:p>
        </p:txBody>
      </p:sp>
      <p:sp>
        <p:nvSpPr>
          <p:cNvPr id="3" name="Content Placeholder 2"/>
          <p:cNvSpPr>
            <a:spLocks noGrp="1"/>
          </p:cNvSpPr>
          <p:nvPr>
            <p:ph idx="1"/>
          </p:nvPr>
        </p:nvSpPr>
        <p:spPr/>
        <p:txBody>
          <a:bodyPr/>
          <a:lstStyle/>
          <a:p>
            <a:r>
              <a:rPr lang="en-US" b="1" dirty="0"/>
              <a:t>Ephesians </a:t>
            </a:r>
            <a:r>
              <a:rPr lang="en-US" b="1" dirty="0" smtClean="0"/>
              <a:t>1:17-18,  “That </a:t>
            </a:r>
            <a:r>
              <a:rPr lang="en-US" b="1" dirty="0"/>
              <a:t>the God of our Lord Jesus Christ, the Father of glory, may give unto you the spirit of wisdom and revelation in the knowledge of him:  18,  The eyes of your understanding being enlightened; that ye may know what is the hope of his calling, and what the riches of the glory of his inheritance in the saints</a:t>
            </a:r>
            <a:r>
              <a:rPr lang="en-US" b="1" dirty="0" smtClean="0"/>
              <a:t>,”</a:t>
            </a:r>
            <a:endParaRPr lang="en-US" b="1" dirty="0"/>
          </a:p>
          <a:p>
            <a:endParaRPr lang="en-US" b="1" dirty="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We Seek Him</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4000" b="1" dirty="0"/>
              <a:t>It is not the power of God or miracles that we seek, </a:t>
            </a:r>
            <a:endParaRPr lang="en-US" sz="4000" b="1" dirty="0" smtClean="0"/>
          </a:p>
          <a:p>
            <a:r>
              <a:rPr lang="en-US" sz="4000" b="1" dirty="0" smtClean="0"/>
              <a:t>But </a:t>
            </a:r>
            <a:r>
              <a:rPr lang="en-US" sz="4000" b="1" dirty="0"/>
              <a:t>it is the person of God Himself</a:t>
            </a:r>
            <a:r>
              <a:rPr lang="en-US" sz="4000" b="1" dirty="0" smtClean="0"/>
              <a:t>.</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Seek First</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4400" b="1" dirty="0">
                <a:solidFill>
                  <a:schemeClr val="accent2">
                    <a:lumMod val="50000"/>
                  </a:schemeClr>
                </a:solidFill>
              </a:rPr>
              <a:t>Matthew 6:33,  “But seek ye first the kingdom of God, and his righteousness; and all these things shall be added unto you</a:t>
            </a:r>
            <a:r>
              <a:rPr lang="en-US" sz="4400" b="1" dirty="0" smtClean="0">
                <a:solidFill>
                  <a:schemeClr val="accent2">
                    <a:lumMod val="50000"/>
                  </a:schemeClr>
                </a:solidFill>
              </a:rPr>
              <a:t>.”</a:t>
            </a:r>
            <a:endParaRPr lang="en-US" sz="44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99"/>
                </a:solidFill>
                <a:latin typeface="Cooper Black" pitchFamily="18" charset="0"/>
              </a:rPr>
              <a:t>The Heart of God</a:t>
            </a:r>
            <a:endParaRPr lang="en-US" dirty="0">
              <a:solidFill>
                <a:srgbClr val="000099"/>
              </a:solidFill>
              <a:latin typeface="Cooper Black" pitchFamily="18" charset="0"/>
            </a:endParaRPr>
          </a:p>
        </p:txBody>
      </p:sp>
      <p:sp>
        <p:nvSpPr>
          <p:cNvPr id="3" name="Content Placeholder 2"/>
          <p:cNvSpPr>
            <a:spLocks noGrp="1"/>
          </p:cNvSpPr>
          <p:nvPr>
            <p:ph idx="1"/>
          </p:nvPr>
        </p:nvSpPr>
        <p:spPr/>
        <p:txBody>
          <a:bodyPr>
            <a:normAutofit/>
          </a:bodyPr>
          <a:lstStyle/>
          <a:p>
            <a:r>
              <a:rPr lang="en-US" sz="3600" b="1" dirty="0">
                <a:solidFill>
                  <a:schemeClr val="accent2">
                    <a:lumMod val="50000"/>
                  </a:schemeClr>
                </a:solidFill>
                <a:effectLst>
                  <a:outerShdw blurRad="38100" dist="38100" dir="2700000" algn="tl">
                    <a:srgbClr val="000000">
                      <a:alpha val="43137"/>
                    </a:srgbClr>
                  </a:outerShdw>
                </a:effectLst>
              </a:rPr>
              <a:t>Isaiah 56:7,  “Even them will I bring to my holy mountain, and make them joyful in my house of prayer: their burnt offerings and their sacrifices </a:t>
            </a:r>
            <a:r>
              <a:rPr lang="en-US" sz="3600" b="1" i="1" dirty="0">
                <a:solidFill>
                  <a:schemeClr val="accent2">
                    <a:lumMod val="50000"/>
                  </a:schemeClr>
                </a:solidFill>
                <a:effectLst>
                  <a:outerShdw blurRad="38100" dist="38100" dir="2700000" algn="tl">
                    <a:srgbClr val="000000">
                      <a:alpha val="43137"/>
                    </a:srgbClr>
                  </a:outerShdw>
                </a:effectLst>
              </a:rPr>
              <a:t>shall be</a:t>
            </a:r>
            <a:r>
              <a:rPr lang="en-US" sz="3600" b="1" dirty="0">
                <a:solidFill>
                  <a:schemeClr val="accent2">
                    <a:lumMod val="50000"/>
                  </a:schemeClr>
                </a:solidFill>
                <a:effectLst>
                  <a:outerShdw blurRad="38100" dist="38100" dir="2700000" algn="tl">
                    <a:srgbClr val="000000">
                      <a:alpha val="43137"/>
                    </a:srgbClr>
                  </a:outerShdw>
                </a:effectLst>
              </a:rPr>
              <a:t> accepted upon mine altar; for mine house shall be called an house of prayer for all people</a:t>
            </a:r>
            <a:r>
              <a:rPr lang="en-US" sz="3600" b="1" dirty="0" smtClean="0">
                <a:solidFill>
                  <a:schemeClr val="accent2">
                    <a:lumMod val="50000"/>
                  </a:schemeClr>
                </a:solidFill>
                <a:effectLst>
                  <a:outerShdw blurRad="38100" dist="38100" dir="2700000" algn="tl">
                    <a:srgbClr val="000000">
                      <a:alpha val="43137"/>
                    </a:srgbClr>
                  </a:outerShdw>
                </a:effectLst>
              </a:rPr>
              <a:t>.”</a:t>
            </a:r>
            <a:endParaRPr lang="en-US" sz="3600" b="1"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Jesus in the Temple</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4000" b="1" dirty="0"/>
              <a:t>Matthew </a:t>
            </a:r>
            <a:r>
              <a:rPr lang="en-US" sz="4000" b="1" dirty="0" smtClean="0"/>
              <a:t>21:12,  “And </a:t>
            </a:r>
            <a:r>
              <a:rPr lang="en-US" sz="4000" b="1" dirty="0"/>
              <a:t>Jesus went into the temple of God, and cast out all them that sold and bought in the temple, and overthrew the tables of the moneychangers, and the seats of them that sold doves</a:t>
            </a:r>
            <a:r>
              <a:rPr lang="en-US" sz="4000" b="1" dirty="0" smtClean="0"/>
              <a:t>,”</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Jesus in the Temple</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4400" b="1" dirty="0">
                <a:latin typeface="Times New Roman" pitchFamily="18" charset="0"/>
                <a:cs typeface="Times New Roman" pitchFamily="18" charset="0"/>
              </a:rPr>
              <a:t>Matthew 21:13,  “And said unto them, It is written, My house shall be called the house of prayer; but ye have made it a den of thieves</a:t>
            </a:r>
            <a:r>
              <a:rPr lang="en-US" sz="4400" b="1" dirty="0" smtClean="0">
                <a:latin typeface="Times New Roman" pitchFamily="18" charset="0"/>
                <a:cs typeface="Times New Roman" pitchFamily="18" charset="0"/>
              </a:rPr>
              <a:t>.”</a:t>
            </a:r>
            <a:endParaRPr lang="en-US" sz="4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A People of Prayer</a:t>
            </a:r>
            <a:endParaRPr lang="en-US" dirty="0">
              <a:latin typeface="Cooper Black" pitchFamily="18" charset="0"/>
            </a:endParaRPr>
          </a:p>
        </p:txBody>
      </p:sp>
      <p:sp>
        <p:nvSpPr>
          <p:cNvPr id="3" name="Content Placeholder 2"/>
          <p:cNvSpPr>
            <a:spLocks noGrp="1"/>
          </p:cNvSpPr>
          <p:nvPr>
            <p:ph idx="1"/>
          </p:nvPr>
        </p:nvSpPr>
        <p:spPr/>
        <p:txBody>
          <a:bodyPr/>
          <a:lstStyle/>
          <a:p>
            <a:r>
              <a:rPr lang="en-US" sz="3600" b="1" dirty="0"/>
              <a:t>We will continue to worship and preach the Word of God, </a:t>
            </a:r>
          </a:p>
          <a:p>
            <a:r>
              <a:rPr lang="en-US" sz="3600" b="1" dirty="0" smtClean="0"/>
              <a:t>God </a:t>
            </a:r>
            <a:r>
              <a:rPr lang="en-US" sz="3600" b="1" dirty="0"/>
              <a:t>will help us to become a people of prayer so that </a:t>
            </a:r>
          </a:p>
          <a:p>
            <a:r>
              <a:rPr lang="en-US" sz="3600" b="1" dirty="0" smtClean="0"/>
              <a:t>This </a:t>
            </a:r>
            <a:r>
              <a:rPr lang="en-US" sz="3600" b="1" dirty="0"/>
              <a:t>place may become a house of prayer.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God Is</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3600" dirty="0">
                <a:solidFill>
                  <a:schemeClr val="accent2">
                    <a:lumMod val="50000"/>
                  </a:schemeClr>
                </a:solidFill>
                <a:latin typeface="Cooper Black" pitchFamily="18" charset="0"/>
              </a:rPr>
              <a:t>Hebrews 11:6,  “But without faith </a:t>
            </a:r>
            <a:r>
              <a:rPr lang="en-US" sz="3600" i="1" dirty="0">
                <a:solidFill>
                  <a:schemeClr val="accent2">
                    <a:lumMod val="50000"/>
                  </a:schemeClr>
                </a:solidFill>
                <a:latin typeface="Cooper Black" pitchFamily="18" charset="0"/>
              </a:rPr>
              <a:t>it is</a:t>
            </a:r>
            <a:r>
              <a:rPr lang="en-US" sz="3600" dirty="0">
                <a:solidFill>
                  <a:schemeClr val="accent2">
                    <a:lumMod val="50000"/>
                  </a:schemeClr>
                </a:solidFill>
                <a:latin typeface="Cooper Black" pitchFamily="18" charset="0"/>
              </a:rPr>
              <a:t> impossible to please </a:t>
            </a:r>
            <a:r>
              <a:rPr lang="en-US" sz="3600" i="1" dirty="0">
                <a:solidFill>
                  <a:schemeClr val="accent2">
                    <a:lumMod val="50000"/>
                  </a:schemeClr>
                </a:solidFill>
                <a:latin typeface="Cooper Black" pitchFamily="18" charset="0"/>
              </a:rPr>
              <a:t>him</a:t>
            </a:r>
            <a:r>
              <a:rPr lang="en-US" sz="3600" dirty="0">
                <a:solidFill>
                  <a:schemeClr val="accent2">
                    <a:lumMod val="50000"/>
                  </a:schemeClr>
                </a:solidFill>
                <a:latin typeface="Cooper Black" pitchFamily="18" charset="0"/>
              </a:rPr>
              <a:t>: for he that cometh to God must believe that he is, and </a:t>
            </a:r>
            <a:r>
              <a:rPr lang="en-US" sz="3600" i="1" dirty="0">
                <a:solidFill>
                  <a:schemeClr val="accent2">
                    <a:lumMod val="50000"/>
                  </a:schemeClr>
                </a:solidFill>
                <a:latin typeface="Cooper Black" pitchFamily="18" charset="0"/>
              </a:rPr>
              <a:t>that</a:t>
            </a:r>
            <a:r>
              <a:rPr lang="en-US" sz="3600" dirty="0">
                <a:solidFill>
                  <a:schemeClr val="accent2">
                    <a:lumMod val="50000"/>
                  </a:schemeClr>
                </a:solidFill>
                <a:latin typeface="Cooper Black" pitchFamily="18" charset="0"/>
              </a:rPr>
              <a:t> he is a </a:t>
            </a:r>
            <a:r>
              <a:rPr lang="en-US" sz="3600" dirty="0" err="1">
                <a:solidFill>
                  <a:schemeClr val="accent2">
                    <a:lumMod val="50000"/>
                  </a:schemeClr>
                </a:solidFill>
                <a:latin typeface="Cooper Black" pitchFamily="18" charset="0"/>
              </a:rPr>
              <a:t>rewarder</a:t>
            </a:r>
            <a:r>
              <a:rPr lang="en-US" sz="3600" dirty="0">
                <a:solidFill>
                  <a:schemeClr val="accent2">
                    <a:lumMod val="50000"/>
                  </a:schemeClr>
                </a:solidFill>
                <a:latin typeface="Cooper Black" pitchFamily="18" charset="0"/>
              </a:rPr>
              <a:t> of them that diligently seek him</a:t>
            </a:r>
            <a:r>
              <a:rPr lang="en-US" sz="3600" dirty="0" smtClean="0">
                <a:solidFill>
                  <a:schemeClr val="accent2">
                    <a:lumMod val="50000"/>
                  </a:schemeClr>
                </a:solidFill>
                <a:latin typeface="Cooper Black" pitchFamily="18" charset="0"/>
              </a:rPr>
              <a:t>.”</a:t>
            </a:r>
            <a:endParaRPr lang="en-US" sz="3600" dirty="0">
              <a:solidFill>
                <a:schemeClr val="accent2">
                  <a:lumMod val="50000"/>
                </a:schemeClr>
              </a:solidFill>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God Exists</a:t>
            </a:r>
            <a:endParaRPr lang="en-US" dirty="0">
              <a:latin typeface="Cooper Black" pitchFamily="18" charset="0"/>
            </a:endParaRPr>
          </a:p>
        </p:txBody>
      </p:sp>
      <p:sp>
        <p:nvSpPr>
          <p:cNvPr id="3" name="Content Placeholder 2"/>
          <p:cNvSpPr>
            <a:spLocks noGrp="1"/>
          </p:cNvSpPr>
          <p:nvPr>
            <p:ph idx="1"/>
          </p:nvPr>
        </p:nvSpPr>
        <p:spPr/>
        <p:txBody>
          <a:bodyPr/>
          <a:lstStyle/>
          <a:p>
            <a:r>
              <a:rPr lang="en-US" dirty="0" smtClean="0">
                <a:solidFill>
                  <a:schemeClr val="accent2">
                    <a:lumMod val="50000"/>
                  </a:schemeClr>
                </a:solidFill>
                <a:latin typeface="Cooper Black" pitchFamily="18" charset="0"/>
              </a:rPr>
              <a:t>We </a:t>
            </a:r>
            <a:r>
              <a:rPr lang="en-US" dirty="0">
                <a:solidFill>
                  <a:schemeClr val="accent2">
                    <a:lumMod val="50000"/>
                  </a:schemeClr>
                </a:solidFill>
                <a:latin typeface="Cooper Black" pitchFamily="18" charset="0"/>
              </a:rPr>
              <a:t>believe that God exists.  </a:t>
            </a:r>
            <a:endParaRPr lang="en-US" dirty="0" smtClean="0">
              <a:solidFill>
                <a:schemeClr val="accent2">
                  <a:lumMod val="50000"/>
                </a:schemeClr>
              </a:solidFill>
              <a:latin typeface="Cooper Black" pitchFamily="18" charset="0"/>
            </a:endParaRPr>
          </a:p>
          <a:p>
            <a:r>
              <a:rPr lang="en-US" dirty="0" smtClean="0">
                <a:solidFill>
                  <a:schemeClr val="accent2">
                    <a:lumMod val="50000"/>
                  </a:schemeClr>
                </a:solidFill>
                <a:latin typeface="Cooper Black" pitchFamily="18" charset="0"/>
              </a:rPr>
              <a:t>We </a:t>
            </a:r>
            <a:r>
              <a:rPr lang="en-US" dirty="0">
                <a:solidFill>
                  <a:schemeClr val="accent2">
                    <a:lumMod val="50000"/>
                  </a:schemeClr>
                </a:solidFill>
                <a:latin typeface="Cooper Black" pitchFamily="18" charset="0"/>
              </a:rPr>
              <a:t>believe that God loves us.  </a:t>
            </a:r>
            <a:endParaRPr lang="en-US" dirty="0" smtClean="0">
              <a:solidFill>
                <a:schemeClr val="accent2">
                  <a:lumMod val="50000"/>
                </a:schemeClr>
              </a:solidFill>
              <a:latin typeface="Cooper Black" pitchFamily="18" charset="0"/>
            </a:endParaRPr>
          </a:p>
          <a:p>
            <a:r>
              <a:rPr lang="en-US" dirty="0" smtClean="0">
                <a:solidFill>
                  <a:schemeClr val="accent2">
                    <a:lumMod val="50000"/>
                  </a:schemeClr>
                </a:solidFill>
                <a:latin typeface="Cooper Black" pitchFamily="18" charset="0"/>
              </a:rPr>
              <a:t>We </a:t>
            </a:r>
            <a:r>
              <a:rPr lang="en-US" dirty="0">
                <a:solidFill>
                  <a:schemeClr val="accent2">
                    <a:lumMod val="50000"/>
                  </a:schemeClr>
                </a:solidFill>
                <a:latin typeface="Cooper Black" pitchFamily="18" charset="0"/>
              </a:rPr>
              <a:t>believe that God is a good God.  </a:t>
            </a:r>
            <a:endParaRPr lang="en-US" dirty="0" smtClean="0">
              <a:solidFill>
                <a:schemeClr val="accent2">
                  <a:lumMod val="50000"/>
                </a:schemeClr>
              </a:solidFill>
              <a:latin typeface="Cooper Black" pitchFamily="18" charset="0"/>
            </a:endParaRPr>
          </a:p>
          <a:p>
            <a:r>
              <a:rPr lang="en-US" dirty="0" smtClean="0">
                <a:solidFill>
                  <a:schemeClr val="accent2">
                    <a:lumMod val="50000"/>
                  </a:schemeClr>
                </a:solidFill>
                <a:latin typeface="Cooper Black" pitchFamily="18" charset="0"/>
              </a:rPr>
              <a:t>“</a:t>
            </a:r>
            <a:r>
              <a:rPr lang="en-US" dirty="0">
                <a:solidFill>
                  <a:schemeClr val="accent2">
                    <a:lumMod val="50000"/>
                  </a:schemeClr>
                </a:solidFill>
                <a:latin typeface="Cooper Black" pitchFamily="18" charset="0"/>
              </a:rPr>
              <a:t>Thank you, God, that you love us.”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God is A </a:t>
            </a:r>
            <a:r>
              <a:rPr lang="en-US" dirty="0" err="1" smtClean="0">
                <a:latin typeface="Cooper Black" pitchFamily="18" charset="0"/>
              </a:rPr>
              <a:t>Rewarder</a:t>
            </a:r>
            <a:endParaRPr lang="en-US" dirty="0">
              <a:latin typeface="Cooper Black" pitchFamily="18" charset="0"/>
            </a:endParaRPr>
          </a:p>
        </p:txBody>
      </p:sp>
      <p:sp>
        <p:nvSpPr>
          <p:cNvPr id="3" name="Content Placeholder 2"/>
          <p:cNvSpPr>
            <a:spLocks noGrp="1"/>
          </p:cNvSpPr>
          <p:nvPr>
            <p:ph idx="1"/>
          </p:nvPr>
        </p:nvSpPr>
        <p:spPr/>
        <p:txBody>
          <a:bodyPr/>
          <a:lstStyle/>
          <a:p>
            <a:r>
              <a:rPr lang="en-US" sz="3600" b="1" dirty="0"/>
              <a:t>God is a </a:t>
            </a:r>
            <a:r>
              <a:rPr lang="en-US" sz="3600" b="1" u="sng" dirty="0" err="1"/>
              <a:t>rewarder</a:t>
            </a:r>
            <a:r>
              <a:rPr lang="en-US" sz="3600" b="1" dirty="0"/>
              <a:t> of them that diligently seek Him.  </a:t>
            </a:r>
            <a:endParaRPr lang="en-US" sz="3600" b="1" dirty="0" smtClean="0"/>
          </a:p>
          <a:p>
            <a:r>
              <a:rPr lang="en-US" sz="3600" b="1" dirty="0" smtClean="0"/>
              <a:t>When </a:t>
            </a:r>
            <a:r>
              <a:rPr lang="en-US" sz="3600" b="1" dirty="0"/>
              <a:t>I prayed it was like blossoms bursting out all over a tree.  </a:t>
            </a:r>
            <a:endParaRPr lang="en-US" sz="3600" b="1" dirty="0" smtClean="0"/>
          </a:p>
          <a:p>
            <a:r>
              <a:rPr lang="en-US" sz="3600" b="1" dirty="0" smtClean="0"/>
              <a:t>Blessings </a:t>
            </a:r>
            <a:r>
              <a:rPr lang="en-US" sz="3600" b="1" dirty="0"/>
              <a:t>and miracles were popping up everywhere.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God Loves Us</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4000" b="1" dirty="0"/>
              <a:t>God answers prayer, </a:t>
            </a:r>
            <a:endParaRPr lang="en-US" sz="4000" b="1" dirty="0" smtClean="0"/>
          </a:p>
          <a:p>
            <a:r>
              <a:rPr lang="en-US" sz="4000" b="1" dirty="0" smtClean="0"/>
              <a:t>But </a:t>
            </a:r>
            <a:r>
              <a:rPr lang="en-US" sz="4000" b="1" dirty="0"/>
              <a:t>He is more concerned about our relationship with Him</a:t>
            </a:r>
            <a:r>
              <a:rPr lang="en-US" sz="4000" b="1" dirty="0" smtClean="0"/>
              <a:t>.</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546</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God’s House of Prayer</vt:lpstr>
      <vt:lpstr>The Heart of God</vt:lpstr>
      <vt:lpstr>Jesus in the Temple</vt:lpstr>
      <vt:lpstr>Jesus in the Temple</vt:lpstr>
      <vt:lpstr>A People of Prayer</vt:lpstr>
      <vt:lpstr>God Is</vt:lpstr>
      <vt:lpstr>God Exists</vt:lpstr>
      <vt:lpstr>God is A Rewarder</vt:lpstr>
      <vt:lpstr>God Loves Us</vt:lpstr>
      <vt:lpstr>Our Reward</vt:lpstr>
      <vt:lpstr>Our Inheritance</vt:lpstr>
      <vt:lpstr>Our Inheritance</vt:lpstr>
      <vt:lpstr>We Seek Him</vt:lpstr>
      <vt:lpstr>Seek First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House of Prayer</dc:title>
  <dc:creator>Louis G. Hulsey</dc:creator>
  <cp:lastModifiedBy>Louis G. Hulsey</cp:lastModifiedBy>
  <cp:revision>13</cp:revision>
  <dcterms:created xsi:type="dcterms:W3CDTF">2012-06-03T11:34:29Z</dcterms:created>
  <dcterms:modified xsi:type="dcterms:W3CDTF">2012-06-03T13:34:08Z</dcterms:modified>
</cp:coreProperties>
</file>