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8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34FB7B92-6F2E-4ED7-87CE-6BF8759EE2C5}" type="slidenum">
              <a:rPr lang="en-US" smtClean="0"/>
              <a:t>‹#›</a:t>
            </a:fld>
            <a:endParaRPr lang="en-US"/>
          </a:p>
        </p:txBody>
      </p:sp>
      <p:sp>
        <p:nvSpPr>
          <p:cNvPr id="8" name="Title 7"/>
          <p:cNvSpPr>
            <a:spLocks noGrp="1"/>
          </p:cNvSpPr>
          <p:nvPr>
            <p:ph type="ctrTitle"/>
          </p:nvPr>
        </p:nvSpPr>
        <p:spPr>
          <a:xfrm>
            <a:off x="857224" y="4000504"/>
            <a:ext cx="7772400" cy="903534"/>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marR="9144" algn="l">
              <a:defRPr sz="3600" b="1" cap="none" spc="0" baseline="0">
                <a:ln/>
                <a:solidFill>
                  <a:schemeClr val="tx2">
                    <a:lumMod val="75000"/>
                  </a:schemeClr>
                </a:solidFill>
                <a:effectLst/>
              </a:defRPr>
            </a:lvl1pPr>
            <a:extLst/>
          </a:lstStyle>
          <a:p>
            <a:r>
              <a:rPr lang="en-US" altLang="ja-JP" smtClean="0"/>
              <a:t>Click to edit Master title style</a:t>
            </a:r>
            <a:endParaRPr lang="en-US" dirty="0"/>
          </a:p>
        </p:txBody>
      </p:sp>
      <p:sp>
        <p:nvSpPr>
          <p:cNvPr id="9" name="Subtitle 8"/>
          <p:cNvSpPr>
            <a:spLocks noGrp="1"/>
          </p:cNvSpPr>
          <p:nvPr>
            <p:ph type="subTitle" idx="1"/>
          </p:nvPr>
        </p:nvSpPr>
        <p:spPr>
          <a:xfrm>
            <a:off x="857224" y="5143512"/>
            <a:ext cx="7772400" cy="651504"/>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ltLang="ja-JP" smtClean="0"/>
              <a:t>Click to edit Master subtitle style</a:t>
            </a:r>
            <a:endParaRPr lang="en-US" dirty="0"/>
          </a:p>
        </p:txBody>
      </p:sp>
      <p:sp>
        <p:nvSpPr>
          <p:cNvPr id="16" name="Rectangle 15"/>
          <p:cNvSpPr/>
          <p:nvPr/>
        </p:nvSpPr>
        <p:spPr>
          <a:xfrm>
            <a:off x="8429652"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Rectangle 17"/>
          <p:cNvSpPr/>
          <p:nvPr/>
        </p:nvSpPr>
        <p:spPr>
          <a:xfrm>
            <a:off x="7286644"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Rectangle 18"/>
          <p:cNvSpPr/>
          <p:nvPr/>
        </p:nvSpPr>
        <p:spPr>
          <a:xfrm>
            <a:off x="7286644"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Rectangle 19"/>
          <p:cNvSpPr/>
          <p:nvPr/>
        </p:nvSpPr>
        <p:spPr>
          <a:xfrm>
            <a:off x="7572396"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0"/>
          <p:cNvSpPr/>
          <p:nvPr/>
        </p:nvSpPr>
        <p:spPr>
          <a:xfrm>
            <a:off x="7572396"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Rectangle 21"/>
          <p:cNvSpPr/>
          <p:nvPr/>
        </p:nvSpPr>
        <p:spPr>
          <a:xfrm>
            <a:off x="7858148"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Rectangle 22"/>
          <p:cNvSpPr/>
          <p:nvPr/>
        </p:nvSpPr>
        <p:spPr>
          <a:xfrm>
            <a:off x="7858148"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Rectangle 23"/>
          <p:cNvSpPr/>
          <p:nvPr/>
        </p:nvSpPr>
        <p:spPr>
          <a:xfrm>
            <a:off x="8429652"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Rectangle 24"/>
          <p:cNvSpPr/>
          <p:nvPr/>
        </p:nvSpPr>
        <p:spPr>
          <a:xfrm>
            <a:off x="8143900"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Rectangle 25"/>
          <p:cNvSpPr/>
          <p:nvPr/>
        </p:nvSpPr>
        <p:spPr>
          <a:xfrm>
            <a:off x="8143900"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Rectangle 26"/>
          <p:cNvSpPr/>
          <p:nvPr/>
        </p:nvSpPr>
        <p:spPr>
          <a:xfrm>
            <a:off x="7572396"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Rectangle 29"/>
          <p:cNvSpPr/>
          <p:nvPr/>
        </p:nvSpPr>
        <p:spPr>
          <a:xfrm>
            <a:off x="7858148"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0"/>
          <p:cNvSpPr/>
          <p:nvPr/>
        </p:nvSpPr>
        <p:spPr>
          <a:xfrm>
            <a:off x="8429652"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Rectangle 32"/>
          <p:cNvSpPr/>
          <p:nvPr/>
        </p:nvSpPr>
        <p:spPr>
          <a:xfrm>
            <a:off x="8143900"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Rectangle 36"/>
          <p:cNvSpPr/>
          <p:nvPr/>
        </p:nvSpPr>
        <p:spPr>
          <a:xfrm>
            <a:off x="7286644"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FB7B92-6F2E-4ED7-87CE-6BF8759EE2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FB7B92-6F2E-4ED7-87CE-6BF8759EE2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Content Placeholder 2"/>
          <p:cNvSpPr>
            <a:spLocks noGrp="1"/>
          </p:cNvSpPr>
          <p:nvPr>
            <p:ph idx="1"/>
          </p:nvPr>
        </p:nvSpPr>
        <p:spPr/>
        <p:txBody>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FB7B92-6F2E-4ED7-87CE-6BF8759EE2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4214818"/>
            <a:ext cx="5718048" cy="977486"/>
          </a:xfrm>
        </p:spPr>
        <p:txBody>
          <a:bodyPr lIns="82296" tIns="45720" bIns="0" anchor="t"/>
          <a:lstStyle>
            <a:lvl1pPr marL="374904">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ltLang="ja-JP" smtClean="0"/>
              <a:t>Click to edit Master text styles</a:t>
            </a:r>
          </a:p>
        </p:txBody>
      </p:sp>
      <p:sp>
        <p:nvSpPr>
          <p:cNvPr id="4" name="Date Placeholder 3"/>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FB7B92-6F2E-4ED7-87CE-6BF8759EE2C5}" type="slidenum">
              <a:rPr lang="en-US" smtClean="0"/>
              <a:t>‹#›</a:t>
            </a:fld>
            <a:endParaRPr lang="en-US"/>
          </a:p>
        </p:txBody>
      </p:sp>
      <p:sp>
        <p:nvSpPr>
          <p:cNvPr id="2" name="Title 1"/>
          <p:cNvSpPr>
            <a:spLocks noGrp="1"/>
          </p:cNvSpPr>
          <p:nvPr>
            <p:ph type="title"/>
          </p:nvPr>
        </p:nvSpPr>
        <p:spPr>
          <a:xfrm>
            <a:off x="706902" y="5366404"/>
            <a:ext cx="8156448" cy="777240"/>
          </a:xfrm>
        </p:spPr>
        <p:txBody>
          <a:bodyPr tIns="64008">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a:buNone/>
              <a:defRPr sz="3800" b="1" cap="none" spc="0" baseline="0">
                <a:ln/>
                <a:solidFill>
                  <a:schemeClr val="tx2">
                    <a:lumMod val="75000"/>
                  </a:schemeClr>
                </a:solidFill>
                <a:effectLst/>
              </a:defRPr>
            </a:lvl1pPr>
            <a:extLst/>
          </a:lstStyle>
          <a:p>
            <a:r>
              <a:rPr lang="en-US" altLang="ja-JP" smtClean="0"/>
              <a:t>Click to edit Master title style</a:t>
            </a:r>
            <a:endParaRPr lang="en-US" dirty="0"/>
          </a:p>
        </p:txBody>
      </p:sp>
      <p:cxnSp>
        <p:nvCxnSpPr>
          <p:cNvPr id="29" name="Straight Connector 28"/>
          <p:cNvCxnSpPr/>
          <p:nvPr/>
        </p:nvCxnSpPr>
        <p:spPr>
          <a:xfrm>
            <a:off x="714348" y="5277543"/>
            <a:ext cx="7500990"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altLang="ja-JP" smtClean="0"/>
              <a:t>Click to edit Master title style</a:t>
            </a:r>
            <a:endParaRPr lang="en-US" dirty="0"/>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5" name="Date Placeholder 4"/>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4FB7B92-6F2E-4ED7-87CE-6BF8759EE2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4" y="512064"/>
            <a:ext cx="7772400" cy="914400"/>
          </a:xfrm>
        </p:spPr>
        <p:txBody>
          <a:bodyPr anchor="t"/>
          <a:lstStyle>
            <a:lvl1pPr>
              <a:defRPr sz="4000"/>
            </a:lvl1pPr>
            <a:extLst/>
          </a:lstStyle>
          <a:p>
            <a:r>
              <a:rPr lang="en-US" altLang="ja-JP" smtClean="0"/>
              <a:t>Click to edit Master title style</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7" name="Date Placeholder 6"/>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4FB7B92-6F2E-4ED7-87CE-6BF8759EE2C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altLang="ja-JP" smtClean="0"/>
              <a:t>Click to edit Master title style</a:t>
            </a:r>
            <a:endParaRPr lang="en-US" dirty="0"/>
          </a:p>
        </p:txBody>
      </p:sp>
      <p:sp>
        <p:nvSpPr>
          <p:cNvPr id="3" name="Date Placeholder 2"/>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4FB7B92-6F2E-4ED7-87CE-6BF8759EE2C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4FB7B92-6F2E-4ED7-87CE-6BF8759EE2C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528878" cy="1162050"/>
          </a:xfrm>
        </p:spPr>
        <p:txBody>
          <a:bodyPr anchor="ctr"/>
          <a:lstStyle>
            <a:lvl1pPr algn="l">
              <a:buNone/>
              <a:defRPr sz="2000" b="0"/>
            </a:lvl1pPr>
            <a:extLst/>
          </a:lstStyle>
          <a:p>
            <a:r>
              <a:rPr lang="en-US" altLang="ja-JP" smtClean="0"/>
              <a:t>Click to edit Master title style</a:t>
            </a:r>
            <a:endParaRPr lang="en-US" dirty="0"/>
          </a:p>
        </p:txBody>
      </p:sp>
      <p:sp>
        <p:nvSpPr>
          <p:cNvPr id="3" name="Text Placeholder 2"/>
          <p:cNvSpPr>
            <a:spLocks noGrp="1"/>
          </p:cNvSpPr>
          <p:nvPr>
            <p:ph type="body" idx="2"/>
          </p:nvPr>
        </p:nvSpPr>
        <p:spPr>
          <a:xfrm>
            <a:off x="685800" y="1435100"/>
            <a:ext cx="2528878"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altLang="ja-JP" smtClean="0"/>
              <a:t>Click to edit Master text styles</a:t>
            </a:r>
          </a:p>
        </p:txBody>
      </p:sp>
      <p:sp>
        <p:nvSpPr>
          <p:cNvPr id="4" name="Content Placeholder 3"/>
          <p:cNvSpPr>
            <a:spLocks noGrp="1"/>
          </p:cNvSpPr>
          <p:nvPr>
            <p:ph sz="half" idx="1"/>
          </p:nvPr>
        </p:nvSpPr>
        <p:spPr>
          <a:xfrm>
            <a:off x="3429000" y="285728"/>
            <a:ext cx="5486400" cy="5721372"/>
          </a:xfrm>
        </p:spPr>
        <p:txBody>
          <a:bodyPr/>
          <a:lstStyle>
            <a:lvl1pPr>
              <a:defRPr sz="3200"/>
            </a:lvl1pPr>
            <a:lvl2pPr>
              <a:defRPr sz="2800"/>
            </a:lvl2pPr>
            <a:lvl3pPr>
              <a:defRPr sz="2400"/>
            </a:lvl3pPr>
            <a:lvl4pPr>
              <a:defRPr sz="2000"/>
            </a:lvl4pPr>
            <a:lvl5pPr>
              <a:defRPr sz="20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5" name="Date Placeholder 4"/>
          <p:cNvSpPr>
            <a:spLocks noGrp="1"/>
          </p:cNvSpPr>
          <p:nvPr>
            <p:ph type="dt" sz="half" idx="10"/>
          </p:nvPr>
        </p:nvSpPr>
        <p:spPr/>
        <p:txBody>
          <a:bodyPr/>
          <a:lstStyle>
            <a:extLst/>
          </a:lstStyle>
          <a:p>
            <a:fld id="{F7CA5DC7-38CE-42E8-B7AF-8675314E6322}" type="datetimeFigureOut">
              <a:rPr lang="en-US" smtClean="0"/>
              <a:t>3/3/2010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4FB7B92-6F2E-4ED7-87CE-6BF8759EE2C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914400" y="4941829"/>
            <a:ext cx="6858000" cy="701749"/>
          </a:xfrm>
        </p:spPr>
        <p:txBody>
          <a:bodyPr anchor="b"/>
          <a:lstStyle>
            <a:lvl1pPr algn="l">
              <a:buNone/>
              <a:defRPr sz="2100" b="0"/>
            </a:lvl1pPr>
            <a:extLst/>
          </a:lstStyle>
          <a:p>
            <a:r>
              <a:rPr lang="en-US" altLang="ja-JP" smtClean="0"/>
              <a:t>Click to edit Master title style</a:t>
            </a:r>
            <a:endParaRPr lang="en-US" dirty="0"/>
          </a:p>
        </p:txBody>
      </p:sp>
      <p:sp>
        <p:nvSpPr>
          <p:cNvPr id="3" name="Picture Placeholder 2"/>
          <p:cNvSpPr>
            <a:spLocks noGrp="1"/>
          </p:cNvSpPr>
          <p:nvPr>
            <p:ph type="pic" idx="1"/>
          </p:nvPr>
        </p:nvSpPr>
        <p:spPr>
          <a:xfrm>
            <a:off x="914400" y="357166"/>
            <a:ext cx="6858048" cy="4286280"/>
          </a:xfrm>
          <a:noFill/>
          <a:ln w="12700">
            <a:noFill/>
          </a:ln>
        </p:spPr>
        <p:txBody>
          <a:bodyPr/>
          <a:lstStyle>
            <a:lvl1pPr marL="0" indent="0">
              <a:buNone/>
              <a:defRPr sz="3200"/>
            </a:lvl1pPr>
            <a:extLst/>
          </a:lstStyle>
          <a:p>
            <a:r>
              <a:rPr lang="en-US" altLang="ja-JP" smtClean="0"/>
              <a:t>Click icon to add picture</a:t>
            </a:r>
            <a:endParaRPr lang="en-US" dirty="0"/>
          </a:p>
        </p:txBody>
      </p:sp>
      <p:sp>
        <p:nvSpPr>
          <p:cNvPr id="4" name="Text Placeholder 3"/>
          <p:cNvSpPr>
            <a:spLocks noGrp="1"/>
          </p:cNvSpPr>
          <p:nvPr>
            <p:ph type="body" sz="half" idx="2"/>
          </p:nvPr>
        </p:nvSpPr>
        <p:spPr bwMode="white">
          <a:xfrm>
            <a:off x="914400" y="5643578"/>
            <a:ext cx="6858000" cy="428628"/>
          </a:xfrm>
        </p:spPr>
        <p:txBody>
          <a:bodyPr>
            <a:normAutofit/>
          </a:bodyPr>
          <a:lstStyle>
            <a:lvl1pPr marL="27432" indent="0">
              <a:spcBef>
                <a:spcPts val="0"/>
              </a:spcBef>
              <a:buNone/>
              <a:defRPr sz="1100">
                <a:solidFill>
                  <a:srgbClr val="FFFFFF"/>
                </a:solidFill>
              </a:defRPr>
            </a:lvl1pPr>
            <a:lvl2pPr>
              <a:defRPr sz="1200"/>
            </a:lvl2pPr>
            <a:lvl3pPr>
              <a:defRPr sz="1000"/>
            </a:lvl3pPr>
            <a:lvl4pPr>
              <a:defRPr sz="900"/>
            </a:lvl4pPr>
            <a:lvl5pPr>
              <a:defRPr sz="900"/>
            </a:lvl5pPr>
            <a:extLst/>
          </a:lstStyle>
          <a:p>
            <a:pPr lvl="0"/>
            <a:r>
              <a:rPr lang="en-US" altLang="ja-JP" smtClean="0"/>
              <a:t>Click to edit Master text styles</a:t>
            </a:r>
          </a:p>
        </p:txBody>
      </p:sp>
      <p:sp>
        <p:nvSpPr>
          <p:cNvPr id="10" name="Date Placeholder 9"/>
          <p:cNvSpPr>
            <a:spLocks noGrp="1"/>
          </p:cNvSpPr>
          <p:nvPr>
            <p:ph type="dt" sz="half" idx="10"/>
          </p:nvPr>
        </p:nvSpPr>
        <p:spPr/>
        <p:txBody>
          <a:bodyPr/>
          <a:lstStyle/>
          <a:p>
            <a:fld id="{F7CA5DC7-38CE-42E8-B7AF-8675314E6322}" type="datetimeFigureOut">
              <a:rPr lang="en-US" smtClean="0"/>
              <a:t>3/3/2010</a:t>
            </a:fld>
            <a:endParaRPr lang="en-US"/>
          </a:p>
        </p:txBody>
      </p:sp>
      <p:sp>
        <p:nvSpPr>
          <p:cNvPr id="11" name="Slide Number Placeholder 10"/>
          <p:cNvSpPr>
            <a:spLocks noGrp="1"/>
          </p:cNvSpPr>
          <p:nvPr>
            <p:ph type="sldNum" sz="quarter" idx="11"/>
          </p:nvPr>
        </p:nvSpPr>
        <p:spPr/>
        <p:txBody>
          <a:bodyPr/>
          <a:lstStyle/>
          <a:p>
            <a:fld id="{34FB7B92-6F2E-4ED7-87CE-6BF8759EE2C5}"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1"/>
            <a:ext cx="214282"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extLst/>
          </a:lstStyle>
          <a:p>
            <a:r>
              <a:rPr lang="en-US" altLang="ja-JP" smtClean="0"/>
              <a:t>Click to edit Master title style</a:t>
            </a:r>
            <a:endParaRPr lang="en-US" dirty="0"/>
          </a:p>
        </p:txBody>
      </p:sp>
      <p:sp>
        <p:nvSpPr>
          <p:cNvPr id="13" name="Text Placeholder 12"/>
          <p:cNvSpPr>
            <a:spLocks noGrp="1"/>
          </p:cNvSpPr>
          <p:nvPr>
            <p:ph type="body" idx="1"/>
          </p:nvPr>
        </p:nvSpPr>
        <p:spPr>
          <a:xfrm>
            <a:off x="914400" y="1571612"/>
            <a:ext cx="7772400" cy="4783948"/>
          </a:xfrm>
          <a:prstGeom prst="rect">
            <a:avLst/>
          </a:prstGeom>
        </p:spPr>
        <p:txBody>
          <a:bodyPr vert="horz">
            <a:normAutofit/>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14" name="Date Placeholder 13"/>
          <p:cNvSpPr>
            <a:spLocks noGrp="1"/>
          </p:cNvSpPr>
          <p:nvPr>
            <p:ph type="dt" sz="half" idx="2"/>
          </p:nvPr>
        </p:nvSpPr>
        <p:spPr>
          <a:xfrm>
            <a:off x="6477000" y="6421461"/>
            <a:ext cx="2133600" cy="365125"/>
          </a:xfrm>
          <a:prstGeom prst="rect">
            <a:avLst/>
          </a:prstGeom>
        </p:spPr>
        <p:txBody>
          <a:bodyPr vert="horz" anchor="b"/>
          <a:lstStyle>
            <a:lvl1pPr algn="l">
              <a:defRPr sz="1100">
                <a:solidFill>
                  <a:schemeClr val="tx2"/>
                </a:solidFill>
              </a:defRPr>
            </a:lvl1pPr>
            <a:extLst/>
          </a:lstStyle>
          <a:p>
            <a:fld id="{F7CA5DC7-38CE-42E8-B7AF-8675314E6322}" type="datetimeFigureOut">
              <a:rPr lang="en-US" smtClean="0"/>
              <a:t>3/3/2010</a:t>
            </a:fld>
            <a:endParaRPr lang="en-US"/>
          </a:p>
        </p:txBody>
      </p:sp>
      <p:sp>
        <p:nvSpPr>
          <p:cNvPr id="3" name="Footer Placeholder 2"/>
          <p:cNvSpPr>
            <a:spLocks noGrp="1"/>
          </p:cNvSpPr>
          <p:nvPr>
            <p:ph type="ftr" sz="quarter" idx="3"/>
          </p:nvPr>
        </p:nvSpPr>
        <p:spPr>
          <a:xfrm>
            <a:off x="914400" y="6421461"/>
            <a:ext cx="5562600" cy="365125"/>
          </a:xfrm>
          <a:prstGeom prst="rect">
            <a:avLst/>
          </a:prstGeom>
        </p:spPr>
        <p:txBody>
          <a:bodyPr vert="horz" anchor="b"/>
          <a:lstStyle>
            <a:lvl1pPr algn="r">
              <a:defRPr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21461"/>
            <a:ext cx="457200" cy="365125"/>
          </a:xfrm>
          <a:prstGeom prst="rect">
            <a:avLst/>
          </a:prstGeom>
        </p:spPr>
        <p:txBody>
          <a:bodyPr vert="horz" anchor="b"/>
          <a:lstStyle>
            <a:lvl1pPr algn="l">
              <a:defRPr sz="1200">
                <a:solidFill>
                  <a:schemeClr val="tx2"/>
                </a:solidFill>
              </a:defRPr>
            </a:lvl1pPr>
            <a:extLst/>
          </a:lstStyle>
          <a:p>
            <a:fld id="{34FB7B92-6F2E-4ED7-87CE-6BF8759EE2C5}" type="slidenum">
              <a:rPr lang="en-US" smtClean="0"/>
              <a:t>‹#›</a:t>
            </a:fld>
            <a:endParaRPr lang="en-US"/>
          </a:p>
        </p:txBody>
      </p:sp>
      <p:cxnSp>
        <p:nvCxnSpPr>
          <p:cNvPr id="20" name="Straight Connector 19"/>
          <p:cNvCxnSpPr/>
          <p:nvPr/>
        </p:nvCxnSpPr>
        <p:spPr>
          <a:xfrm rot="5400000">
            <a:off x="-3293075" y="3429000"/>
            <a:ext cx="6858000" cy="1588"/>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43408" y="3428230"/>
            <a:ext cx="6858000" cy="1588"/>
          </a:xfrm>
          <a:prstGeom prst="line">
            <a:avLst/>
          </a:prstGeom>
          <a:ln w="12700">
            <a:solidFill>
              <a:schemeClr val="bg2">
                <a:lumMod val="75000"/>
                <a:alpha val="59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185349" y="3428230"/>
            <a:ext cx="6858000" cy="1588"/>
          </a:xfrm>
          <a:prstGeom prst="line">
            <a:avLst/>
          </a:prstGeom>
          <a:ln w="31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699724" y="3428182"/>
            <a:ext cx="6858000" cy="1588"/>
          </a:xfrm>
          <a:prstGeom prst="line">
            <a:avLst/>
          </a:prstGeom>
          <a:ln w="285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000" b="1" kern="1200" cap="none" spc="0" baseline="0">
          <a:ln/>
          <a:gradFill>
            <a:gsLst>
              <a:gs pos="0">
                <a:schemeClr val="tx2">
                  <a:lumMod val="90000"/>
                </a:schemeClr>
              </a:gs>
              <a:gs pos="50000">
                <a:schemeClr val="tx2">
                  <a:lumMod val="50000"/>
                </a:schemeClr>
              </a:gs>
              <a:gs pos="100000">
                <a:schemeClr val="tx2">
                  <a:lumMod val="25000"/>
                </a:schemeClr>
              </a:gs>
            </a:gsLst>
            <a:lin ang="5400000" scaled="0"/>
          </a:gradFill>
          <a:effectLst/>
          <a:latin typeface="+mj-lt"/>
          <a:ea typeface="+mj-ea"/>
          <a:cs typeface="+mj-cs"/>
        </a:defRPr>
      </a:lvl1pPr>
      <a:extLst/>
    </p:titleStyle>
    <p:bodyStyle>
      <a:lvl1pPr marL="411480" indent="-342900" algn="l" rtl="0" eaLnBrk="1" latinLnBrk="0" hangingPunct="1">
        <a:spcBef>
          <a:spcPts val="700"/>
        </a:spcBef>
        <a:buClr>
          <a:schemeClr val="accent2">
            <a:lumMod val="75000"/>
          </a:schemeClr>
        </a:buClr>
        <a:buSzPct val="85000"/>
        <a:buFont typeface="Wingdings 2" pitchFamily="18" charset="2"/>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lumMod val="60000"/>
            <a:lumOff val="40000"/>
          </a:schemeClr>
        </a:buClr>
        <a:buSzPct val="80000"/>
        <a:buFont typeface="Wingdings" pitchFamily="2" charset="2"/>
        <a:buChar char="l"/>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lumMod val="40000"/>
            <a:lumOff val="60000"/>
          </a:schemeClr>
        </a:buClr>
        <a:buSzPct val="65000"/>
        <a:buFont typeface="Wingdings 2" pitchFamily="18" charset="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2">
            <a:lumMod val="20000"/>
            <a:lumOff val="80000"/>
          </a:schemeClr>
        </a:buClr>
        <a:buSzPct val="100000"/>
        <a:buFont typeface="Arial" pitchFamily="34" charset="0"/>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2">
            <a:lumMod val="75000"/>
          </a:schemeClr>
        </a:buClr>
        <a:buSzPct val="50000"/>
        <a:buFont typeface="Wingdings" pitchFamily="2" charset="2"/>
        <a:buChar char="n"/>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981200"/>
            <a:ext cx="7772400" cy="903534"/>
          </a:xfrm>
        </p:spPr>
        <p:txBody>
          <a:bodyPr/>
          <a:lstStyle/>
          <a:p>
            <a:pPr algn="ctr"/>
            <a:r>
              <a:rPr lang="en-US" sz="4400" dirty="0" smtClean="0"/>
              <a:t>God’s Got An Army</a:t>
            </a:r>
            <a:endParaRPr lang="en-US" sz="4400" dirty="0"/>
          </a:p>
        </p:txBody>
      </p:sp>
      <p:sp>
        <p:nvSpPr>
          <p:cNvPr id="3" name="Subtitle 2"/>
          <p:cNvSpPr>
            <a:spLocks noGrp="1"/>
          </p:cNvSpPr>
          <p:nvPr>
            <p:ph type="subTitle" idx="1"/>
          </p:nvPr>
        </p:nvSpPr>
        <p:spPr>
          <a:xfrm>
            <a:off x="381000" y="5715000"/>
            <a:ext cx="7772400" cy="876288"/>
          </a:xfrm>
        </p:spPr>
        <p:txBody>
          <a:bodyPr>
            <a:normAutofit fontScale="92500" lnSpcReduction="10000"/>
          </a:bodyPr>
          <a:lstStyle/>
          <a:p>
            <a:r>
              <a:rPr lang="en-US" dirty="0" smtClean="0"/>
              <a:t>Louis G. Hulsey</a:t>
            </a:r>
          </a:p>
          <a:p>
            <a:r>
              <a:rPr lang="en-US" dirty="0" smtClean="0"/>
              <a:t>March 3, 2010</a:t>
            </a:r>
          </a:p>
          <a:p>
            <a:r>
              <a:rPr lang="en-US" dirty="0" smtClean="0"/>
              <a:t>Casa Grande, Arizona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Shield of Faith</a:t>
            </a:r>
            <a:endParaRPr lang="en-US" dirty="0"/>
          </a:p>
        </p:txBody>
      </p:sp>
      <p:sp>
        <p:nvSpPr>
          <p:cNvPr id="3" name="Content Placeholder 2"/>
          <p:cNvSpPr>
            <a:spLocks noGrp="1"/>
          </p:cNvSpPr>
          <p:nvPr>
            <p:ph idx="1"/>
          </p:nvPr>
        </p:nvSpPr>
        <p:spPr/>
        <p:txBody>
          <a:bodyPr>
            <a:normAutofit fontScale="92500" lnSpcReduction="10000"/>
          </a:bodyPr>
          <a:lstStyle/>
          <a:p>
            <a:r>
              <a:rPr lang="en-US" sz="3200" b="1" dirty="0" smtClean="0"/>
              <a:t>Ephesians 6:16-18, “Above </a:t>
            </a:r>
            <a:r>
              <a:rPr lang="en-US" sz="3200" b="1" dirty="0" smtClean="0"/>
              <a:t>all, taking the shield of faith, wherewith ye shall be able to quench all the fiery darts of the wicked</a:t>
            </a:r>
            <a:r>
              <a:rPr lang="en-US" sz="3200" b="1" dirty="0" smtClean="0"/>
              <a:t>.”</a:t>
            </a:r>
          </a:p>
          <a:p>
            <a:r>
              <a:rPr lang="en-US" sz="3200" b="1" dirty="0" smtClean="0"/>
              <a:t>17</a:t>
            </a:r>
            <a:r>
              <a:rPr lang="en-US" sz="3200" b="1" dirty="0" smtClean="0"/>
              <a:t>, </a:t>
            </a:r>
            <a:r>
              <a:rPr lang="en-US" sz="3200" b="1" dirty="0" smtClean="0"/>
              <a:t>“And </a:t>
            </a:r>
            <a:r>
              <a:rPr lang="en-US" sz="3200" b="1" dirty="0" smtClean="0"/>
              <a:t>take the helmet of salvation, and the sword of the Spirit, which is the word of </a:t>
            </a:r>
            <a:r>
              <a:rPr lang="en-US" sz="3200" b="1" dirty="0" smtClean="0"/>
              <a:t>God:” </a:t>
            </a:r>
          </a:p>
          <a:p>
            <a:r>
              <a:rPr lang="en-US" sz="3200" b="1" dirty="0" smtClean="0"/>
              <a:t>18</a:t>
            </a:r>
            <a:r>
              <a:rPr lang="en-US" sz="3200" b="1" dirty="0" smtClean="0"/>
              <a:t>, </a:t>
            </a:r>
            <a:r>
              <a:rPr lang="en-US" sz="3200" b="1" dirty="0" smtClean="0"/>
              <a:t>“Praying </a:t>
            </a:r>
            <a:r>
              <a:rPr lang="en-US" sz="3200" b="1" dirty="0" smtClean="0"/>
              <a:t>always with all prayer and supplication in the Spirit, and watching thereunto with all perseverance and supplication for all saints;”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t>
            </a:r>
            <a:r>
              <a:rPr lang="en-US" dirty="0" smtClean="0"/>
              <a:t>Must Recruit </a:t>
            </a:r>
            <a:r>
              <a:rPr lang="en-US" dirty="0" smtClean="0"/>
              <a:t>the A</a:t>
            </a:r>
            <a:r>
              <a:rPr lang="en-US" dirty="0" smtClean="0"/>
              <a:t>rmy</a:t>
            </a:r>
            <a:endParaRPr lang="en-US" dirty="0"/>
          </a:p>
        </p:txBody>
      </p:sp>
      <p:sp>
        <p:nvSpPr>
          <p:cNvPr id="3" name="Content Placeholder 2"/>
          <p:cNvSpPr>
            <a:spLocks noGrp="1"/>
          </p:cNvSpPr>
          <p:nvPr>
            <p:ph idx="1"/>
          </p:nvPr>
        </p:nvSpPr>
        <p:spPr>
          <a:xfrm>
            <a:off x="914400" y="1571612"/>
            <a:ext cx="7772400" cy="4981588"/>
          </a:xfrm>
        </p:spPr>
        <p:txBody>
          <a:bodyPr>
            <a:normAutofit/>
          </a:bodyPr>
          <a:lstStyle/>
          <a:p>
            <a:r>
              <a:rPr lang="en-US" b="1" dirty="0" smtClean="0"/>
              <a:t>Matthew 28:18-20, “And Jesus came and </a:t>
            </a:r>
            <a:r>
              <a:rPr lang="en-US" b="1" dirty="0" err="1" smtClean="0"/>
              <a:t>spake</a:t>
            </a:r>
            <a:r>
              <a:rPr lang="en-US" b="1" dirty="0" smtClean="0"/>
              <a:t> unto them, saying, All power is given unto me in heaven and in earth.  </a:t>
            </a:r>
            <a:endParaRPr lang="en-US" b="1" dirty="0" smtClean="0"/>
          </a:p>
          <a:p>
            <a:r>
              <a:rPr lang="en-US" b="1" dirty="0" smtClean="0"/>
              <a:t>19</a:t>
            </a:r>
            <a:r>
              <a:rPr lang="en-US" b="1" dirty="0" smtClean="0"/>
              <a:t>,  Go ye therefore, and teach all nations, baptizing them in the name of the Father, and of the Son, and of the Holy Ghost:  </a:t>
            </a:r>
            <a:endParaRPr lang="en-US" b="1" dirty="0" smtClean="0"/>
          </a:p>
          <a:p>
            <a:r>
              <a:rPr lang="en-US" b="1" dirty="0" smtClean="0"/>
              <a:t>20</a:t>
            </a:r>
            <a:r>
              <a:rPr lang="en-US" b="1" dirty="0" smtClean="0"/>
              <a:t>,  Teaching them to observe all things whatsoever I have commanded you: and, lo, I am with you </a:t>
            </a:r>
            <a:r>
              <a:rPr lang="en-US" b="1" dirty="0" err="1" smtClean="0"/>
              <a:t>alway</a:t>
            </a:r>
            <a:r>
              <a:rPr lang="en-US" b="1" dirty="0" smtClean="0"/>
              <a:t>, </a:t>
            </a:r>
            <a:r>
              <a:rPr lang="en-US" b="1" i="1" dirty="0" smtClean="0"/>
              <a:t>even</a:t>
            </a:r>
            <a:r>
              <a:rPr lang="en-US" b="1" dirty="0" smtClean="0"/>
              <a:t> unto the end of the world. Amen.”</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Have Received Power</a:t>
            </a:r>
            <a:endParaRPr lang="en-US" dirty="0"/>
          </a:p>
        </p:txBody>
      </p:sp>
      <p:sp>
        <p:nvSpPr>
          <p:cNvPr id="3" name="Content Placeholder 2"/>
          <p:cNvSpPr>
            <a:spLocks noGrp="1"/>
          </p:cNvSpPr>
          <p:nvPr>
            <p:ph idx="1"/>
          </p:nvPr>
        </p:nvSpPr>
        <p:spPr/>
        <p:txBody>
          <a:bodyPr>
            <a:normAutofit/>
          </a:bodyPr>
          <a:lstStyle/>
          <a:p>
            <a:r>
              <a:rPr lang="en-US" sz="3600" b="1" dirty="0" smtClean="0"/>
              <a:t>Acts </a:t>
            </a:r>
            <a:r>
              <a:rPr lang="en-US" sz="3600" b="1" dirty="0" smtClean="0"/>
              <a:t>1:8, </a:t>
            </a:r>
            <a:r>
              <a:rPr lang="en-US" sz="3600" b="1" dirty="0" smtClean="0"/>
              <a:t>“But ye shall receive power, after that the Holy Ghost is come upon you: and ye shall be witnesses unto me both in Jerusalem, and in all Judaea, and in Samaria, and unto the uttermost part of the earth</a:t>
            </a:r>
            <a:r>
              <a:rPr lang="en-US" sz="3600" b="1" dirty="0" smtClean="0"/>
              <a:t>.”</a:t>
            </a:r>
            <a:endParaRPr lang="en-US" sz="36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Must Train the Army</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2 Timothy 2:2-5, “And the things that thou hast heard of me among many witnesses, the same commit thou to faithful men, who shall be able to teach others also</a:t>
            </a:r>
            <a:r>
              <a:rPr lang="en-US" b="1" dirty="0" smtClean="0"/>
              <a:t>.”  </a:t>
            </a:r>
          </a:p>
          <a:p>
            <a:r>
              <a:rPr lang="en-US" b="1" dirty="0" smtClean="0"/>
              <a:t>3</a:t>
            </a:r>
            <a:r>
              <a:rPr lang="en-US" b="1" dirty="0" smtClean="0"/>
              <a:t>, </a:t>
            </a:r>
            <a:r>
              <a:rPr lang="en-US" b="1" dirty="0" smtClean="0"/>
              <a:t>“Thou </a:t>
            </a:r>
            <a:r>
              <a:rPr lang="en-US" b="1" dirty="0" smtClean="0"/>
              <a:t>therefore endure hardness, as a good soldier of Jesus Christ</a:t>
            </a:r>
            <a:r>
              <a:rPr lang="en-US" b="1" dirty="0" smtClean="0"/>
              <a:t>.”</a:t>
            </a:r>
          </a:p>
          <a:p>
            <a:r>
              <a:rPr lang="en-US" b="1" dirty="0" smtClean="0"/>
              <a:t>4</a:t>
            </a:r>
            <a:r>
              <a:rPr lang="en-US" b="1" dirty="0" smtClean="0"/>
              <a:t>, </a:t>
            </a:r>
            <a:r>
              <a:rPr lang="en-US" b="1" dirty="0" smtClean="0"/>
              <a:t>“No </a:t>
            </a:r>
            <a:r>
              <a:rPr lang="en-US" b="1" dirty="0" smtClean="0"/>
              <a:t>man that </a:t>
            </a:r>
            <a:r>
              <a:rPr lang="en-US" b="1" dirty="0" err="1" smtClean="0"/>
              <a:t>warreth</a:t>
            </a:r>
            <a:r>
              <a:rPr lang="en-US" b="1" dirty="0" smtClean="0"/>
              <a:t> </a:t>
            </a:r>
            <a:r>
              <a:rPr lang="en-US" b="1" dirty="0" err="1" smtClean="0"/>
              <a:t>entangleth</a:t>
            </a:r>
            <a:r>
              <a:rPr lang="en-US" b="1" dirty="0" smtClean="0"/>
              <a:t> himself with the affairs of </a:t>
            </a:r>
            <a:r>
              <a:rPr lang="en-US" b="1" i="1" dirty="0" smtClean="0"/>
              <a:t>this</a:t>
            </a:r>
            <a:r>
              <a:rPr lang="en-US" b="1" dirty="0" smtClean="0"/>
              <a:t> life; that he may please him who hath chosen him to be a soldier</a:t>
            </a:r>
            <a:r>
              <a:rPr lang="en-US" b="1" dirty="0" smtClean="0"/>
              <a:t>.”</a:t>
            </a:r>
          </a:p>
          <a:p>
            <a:r>
              <a:rPr lang="en-US" b="1" dirty="0" smtClean="0"/>
              <a:t>5</a:t>
            </a:r>
            <a:r>
              <a:rPr lang="en-US" b="1" dirty="0" smtClean="0"/>
              <a:t>, </a:t>
            </a:r>
            <a:r>
              <a:rPr lang="en-US" b="1" dirty="0" smtClean="0"/>
              <a:t>“And </a:t>
            </a:r>
            <a:r>
              <a:rPr lang="en-US" b="1" dirty="0" smtClean="0"/>
              <a:t>if a man also strive for masteries, </a:t>
            </a:r>
            <a:r>
              <a:rPr lang="en-US" b="1" i="1" dirty="0" smtClean="0"/>
              <a:t>yet</a:t>
            </a:r>
            <a:r>
              <a:rPr lang="en-US" b="1" dirty="0" smtClean="0"/>
              <a:t> is he not crowned, except he strive lawfully.”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Must Defeat the Enemy</a:t>
            </a:r>
            <a:endParaRPr lang="en-US" dirty="0"/>
          </a:p>
        </p:txBody>
      </p:sp>
      <p:sp>
        <p:nvSpPr>
          <p:cNvPr id="3" name="Content Placeholder 2"/>
          <p:cNvSpPr>
            <a:spLocks noGrp="1"/>
          </p:cNvSpPr>
          <p:nvPr>
            <p:ph idx="1"/>
          </p:nvPr>
        </p:nvSpPr>
        <p:spPr/>
        <p:txBody>
          <a:bodyPr/>
          <a:lstStyle/>
          <a:p>
            <a:r>
              <a:rPr lang="en-US" sz="3600" b="1" dirty="0" smtClean="0"/>
              <a:t>We can only do so in God’s power.</a:t>
            </a:r>
          </a:p>
          <a:p>
            <a:r>
              <a:rPr lang="en-US" sz="3600" b="1" dirty="0" smtClean="0"/>
              <a:t>Every </a:t>
            </a:r>
            <a:r>
              <a:rPr lang="en-US" sz="3600" b="1" dirty="0" smtClean="0"/>
              <a:t>soldier is equipped with the power of God.</a:t>
            </a:r>
          </a:p>
          <a:p>
            <a:r>
              <a:rPr lang="en-US" sz="3600" b="1" dirty="0" smtClean="0"/>
              <a:t>Every </a:t>
            </a:r>
            <a:r>
              <a:rPr lang="en-US" sz="3600" b="1" dirty="0" smtClean="0"/>
              <a:t>soldier still has a free will.  He can stand and fight or run away.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Got a Body</a:t>
            </a:r>
            <a:br>
              <a:rPr lang="en-US" dirty="0" smtClean="0"/>
            </a:br>
            <a:endParaRPr lang="en-US" dirty="0"/>
          </a:p>
        </p:txBody>
      </p:sp>
      <p:sp>
        <p:nvSpPr>
          <p:cNvPr id="3" name="Content Placeholder 2"/>
          <p:cNvSpPr>
            <a:spLocks noGrp="1"/>
          </p:cNvSpPr>
          <p:nvPr>
            <p:ph idx="1"/>
          </p:nvPr>
        </p:nvSpPr>
        <p:spPr/>
        <p:txBody>
          <a:bodyPr/>
          <a:lstStyle/>
          <a:p>
            <a:r>
              <a:rPr lang="en-US" sz="3600" b="1" dirty="0" smtClean="0"/>
              <a:t>Jesus is the Head</a:t>
            </a:r>
          </a:p>
          <a:p>
            <a:r>
              <a:rPr lang="en-US" sz="3600" b="1" dirty="0" smtClean="0"/>
              <a:t>Ephesians </a:t>
            </a:r>
            <a:r>
              <a:rPr lang="en-US" sz="3600" b="1" dirty="0" smtClean="0"/>
              <a:t>4:15, “But speaking the truth in love, may grow up into him in all things, which is the head, </a:t>
            </a:r>
            <a:r>
              <a:rPr lang="en-US" sz="3600" b="1" i="1" dirty="0" smtClean="0"/>
              <a:t>even</a:t>
            </a:r>
            <a:r>
              <a:rPr lang="en-US" sz="3600" b="1" dirty="0" smtClean="0"/>
              <a:t> Christ</a:t>
            </a:r>
            <a:r>
              <a:rPr lang="en-US" sz="3600" b="1" dirty="0" smtClean="0"/>
              <a:t>:”</a:t>
            </a:r>
            <a:endParaRPr lang="en-US" sz="36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Gave it Leaders</a:t>
            </a:r>
            <a:endParaRPr lang="en-US" dirty="0"/>
          </a:p>
        </p:txBody>
      </p:sp>
      <p:sp>
        <p:nvSpPr>
          <p:cNvPr id="3" name="Content Placeholder 2"/>
          <p:cNvSpPr>
            <a:spLocks noGrp="1"/>
          </p:cNvSpPr>
          <p:nvPr>
            <p:ph idx="1"/>
          </p:nvPr>
        </p:nvSpPr>
        <p:spPr>
          <a:xfrm>
            <a:off x="914400" y="1571612"/>
            <a:ext cx="7772400" cy="5057788"/>
          </a:xfrm>
        </p:spPr>
        <p:txBody>
          <a:bodyPr>
            <a:normAutofit lnSpcReduction="10000"/>
          </a:bodyPr>
          <a:lstStyle/>
          <a:p>
            <a:r>
              <a:rPr lang="en-US" b="1" dirty="0" smtClean="0"/>
              <a:t>Ephesians </a:t>
            </a:r>
            <a:r>
              <a:rPr lang="en-US" b="1" dirty="0" smtClean="0"/>
              <a:t>4:11-13, “It </a:t>
            </a:r>
            <a:r>
              <a:rPr lang="en-US" b="1" dirty="0" smtClean="0"/>
              <a:t>was he [Jesus] who gave some to be apostles, some to be prophets, some to be evangelists, and some to be pastors and teachers</a:t>
            </a:r>
            <a:r>
              <a:rPr lang="en-US" b="1" dirty="0" smtClean="0"/>
              <a:t>,” </a:t>
            </a:r>
          </a:p>
          <a:p>
            <a:r>
              <a:rPr lang="en-US" b="1" baseline="30000" dirty="0" smtClean="0"/>
              <a:t>12”</a:t>
            </a:r>
            <a:r>
              <a:rPr lang="en-US" b="1" dirty="0" smtClean="0"/>
              <a:t>to </a:t>
            </a:r>
            <a:r>
              <a:rPr lang="en-US" b="1" dirty="0" smtClean="0"/>
              <a:t>prepare God's people for works of service, so that the body of Christ may be built up </a:t>
            </a:r>
            <a:endParaRPr lang="en-US" b="1" dirty="0" smtClean="0"/>
          </a:p>
          <a:p>
            <a:r>
              <a:rPr lang="en-US" b="1" baseline="30000" dirty="0" smtClean="0"/>
              <a:t>13”</a:t>
            </a:r>
            <a:r>
              <a:rPr lang="en-US" b="1" dirty="0" smtClean="0"/>
              <a:t>until </a:t>
            </a:r>
            <a:r>
              <a:rPr lang="en-US" b="1" dirty="0" smtClean="0"/>
              <a:t>we all reach unity in the faith and in the knowledge of the Son of God and become mature, attaining to the whole measure of the fullness of </a:t>
            </a:r>
            <a:r>
              <a:rPr lang="en-US" b="1" dirty="0" smtClean="0"/>
              <a:t>Christ” [NIV].</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Each Part Supports Others</a:t>
            </a:r>
            <a:endParaRPr lang="en-US" dirty="0"/>
          </a:p>
        </p:txBody>
      </p:sp>
      <p:sp>
        <p:nvSpPr>
          <p:cNvPr id="3" name="Content Placeholder 2"/>
          <p:cNvSpPr>
            <a:spLocks noGrp="1"/>
          </p:cNvSpPr>
          <p:nvPr>
            <p:ph idx="1"/>
          </p:nvPr>
        </p:nvSpPr>
        <p:spPr>
          <a:xfrm>
            <a:off x="914400" y="1571612"/>
            <a:ext cx="7772400" cy="5057788"/>
          </a:xfrm>
        </p:spPr>
        <p:txBody>
          <a:bodyPr>
            <a:normAutofit fontScale="92500" lnSpcReduction="10000"/>
          </a:bodyPr>
          <a:lstStyle/>
          <a:p>
            <a:r>
              <a:rPr lang="en-US" b="1" dirty="0" smtClean="0"/>
              <a:t>Ephesians 4:14-16, “Then </a:t>
            </a:r>
            <a:r>
              <a:rPr lang="en-US" b="1" dirty="0" smtClean="0"/>
              <a:t>we will no longer be infants, tossed back and forth by the waves, and blown here and there by every wind of teaching and by the cunning and craftiness of men in their deceitful scheming</a:t>
            </a:r>
            <a:r>
              <a:rPr lang="en-US" b="1" dirty="0" smtClean="0"/>
              <a:t>.” </a:t>
            </a:r>
          </a:p>
          <a:p>
            <a:r>
              <a:rPr lang="en-US" b="1" baseline="30000" dirty="0" smtClean="0"/>
              <a:t>15”</a:t>
            </a:r>
            <a:r>
              <a:rPr lang="en-US" b="1" dirty="0" smtClean="0"/>
              <a:t>Instead</a:t>
            </a:r>
            <a:r>
              <a:rPr lang="en-US" b="1" dirty="0" smtClean="0"/>
              <a:t>, speaking the truth in love, we will in all things grow up into him who is the Head, that is, Christ</a:t>
            </a:r>
            <a:r>
              <a:rPr lang="en-US" b="1" dirty="0" smtClean="0"/>
              <a:t>.” </a:t>
            </a:r>
          </a:p>
          <a:p>
            <a:r>
              <a:rPr lang="en-US" b="1" baseline="30000" dirty="0" smtClean="0"/>
              <a:t>16”</a:t>
            </a:r>
            <a:r>
              <a:rPr lang="en-US" b="1" dirty="0" smtClean="0"/>
              <a:t>From </a:t>
            </a:r>
            <a:r>
              <a:rPr lang="en-US" b="1" dirty="0" smtClean="0"/>
              <a:t>him the whole body, joined and held together by every supporting ligament, grows and builds itself up in love, as each part does its </a:t>
            </a:r>
            <a:r>
              <a:rPr lang="en-US" b="1" dirty="0" smtClean="0"/>
              <a:t>work” </a:t>
            </a:r>
            <a:r>
              <a:rPr lang="en-US" b="1" dirty="0" smtClean="0"/>
              <a:t>[NIV</a:t>
            </a:r>
            <a:r>
              <a:rPr lang="en-US" b="1" dirty="0" smtClean="0"/>
              <a:t>].</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Body is One</a:t>
            </a:r>
            <a:endParaRPr lang="en-US" dirty="0"/>
          </a:p>
        </p:txBody>
      </p:sp>
      <p:sp>
        <p:nvSpPr>
          <p:cNvPr id="3" name="Content Placeholder 2"/>
          <p:cNvSpPr>
            <a:spLocks noGrp="1"/>
          </p:cNvSpPr>
          <p:nvPr>
            <p:ph idx="1"/>
          </p:nvPr>
        </p:nvSpPr>
        <p:spPr/>
        <p:txBody>
          <a:bodyPr>
            <a:normAutofit fontScale="92500"/>
          </a:bodyPr>
          <a:lstStyle/>
          <a:p>
            <a:r>
              <a:rPr lang="en-US" b="1" dirty="0" smtClean="0"/>
              <a:t>1 Corinthians </a:t>
            </a:r>
            <a:r>
              <a:rPr lang="en-US" b="1" dirty="0" smtClean="0"/>
              <a:t>12:12-14, </a:t>
            </a:r>
            <a:r>
              <a:rPr lang="en-US" b="1" dirty="0" smtClean="0"/>
              <a:t>“For as the body is one, and hath many members, and all the members of that one body, being many, are one body: so also </a:t>
            </a:r>
            <a:r>
              <a:rPr lang="en-US" b="1" i="1" dirty="0" smtClean="0"/>
              <a:t>is</a:t>
            </a:r>
            <a:r>
              <a:rPr lang="en-US" b="1" dirty="0" smtClean="0"/>
              <a:t> Christ</a:t>
            </a:r>
            <a:r>
              <a:rPr lang="en-US" b="1" dirty="0" smtClean="0"/>
              <a:t>.”  </a:t>
            </a:r>
          </a:p>
          <a:p>
            <a:r>
              <a:rPr lang="en-US" b="1" dirty="0" smtClean="0"/>
              <a:t>13</a:t>
            </a:r>
            <a:r>
              <a:rPr lang="en-US" b="1" dirty="0" smtClean="0"/>
              <a:t>, </a:t>
            </a:r>
            <a:r>
              <a:rPr lang="en-US" b="1" dirty="0" smtClean="0"/>
              <a:t>“For </a:t>
            </a:r>
            <a:r>
              <a:rPr lang="en-US" b="1" dirty="0" smtClean="0"/>
              <a:t>by one Spirit are we all baptized into one body, whether </a:t>
            </a:r>
            <a:r>
              <a:rPr lang="en-US" b="1" i="1" dirty="0" smtClean="0"/>
              <a:t>we be</a:t>
            </a:r>
            <a:r>
              <a:rPr lang="en-US" b="1" dirty="0" smtClean="0"/>
              <a:t> Jews or Gentiles, whether </a:t>
            </a:r>
            <a:r>
              <a:rPr lang="en-US" b="1" i="1" dirty="0" smtClean="0"/>
              <a:t>we be</a:t>
            </a:r>
            <a:r>
              <a:rPr lang="en-US" b="1" dirty="0" smtClean="0"/>
              <a:t> bond or free; and have been all made to drink into one Spirit</a:t>
            </a:r>
            <a:r>
              <a:rPr lang="en-US" b="1" dirty="0" smtClean="0"/>
              <a:t>.”</a:t>
            </a:r>
          </a:p>
          <a:p>
            <a:r>
              <a:rPr lang="en-US" b="1" dirty="0" smtClean="0"/>
              <a:t>14</a:t>
            </a:r>
            <a:r>
              <a:rPr lang="en-US" b="1" dirty="0" smtClean="0"/>
              <a:t>, </a:t>
            </a:r>
            <a:r>
              <a:rPr lang="en-US" b="1" dirty="0" smtClean="0"/>
              <a:t>“For </a:t>
            </a:r>
            <a:r>
              <a:rPr lang="en-US" b="1" dirty="0" smtClean="0"/>
              <a:t>the body is not one member, but many</a:t>
            </a:r>
            <a:r>
              <a:rPr lang="en-US"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Body is One</a:t>
            </a:r>
            <a:endParaRPr lang="en-US" dirty="0"/>
          </a:p>
        </p:txBody>
      </p:sp>
      <p:sp>
        <p:nvSpPr>
          <p:cNvPr id="3" name="Content Placeholder 2"/>
          <p:cNvSpPr>
            <a:spLocks noGrp="1"/>
          </p:cNvSpPr>
          <p:nvPr>
            <p:ph idx="1"/>
          </p:nvPr>
        </p:nvSpPr>
        <p:spPr/>
        <p:txBody>
          <a:bodyPr/>
          <a:lstStyle/>
          <a:p>
            <a:r>
              <a:rPr lang="en-US" b="1" dirty="0" smtClean="0"/>
              <a:t>I Corinthians 12:15-17, “If </a:t>
            </a:r>
            <a:r>
              <a:rPr lang="en-US" b="1" dirty="0" smtClean="0"/>
              <a:t>the foot shall say, Because I am not the hand, I am not of the body; is it therefore not of the body</a:t>
            </a:r>
            <a:r>
              <a:rPr lang="en-US" b="1" dirty="0" smtClean="0"/>
              <a:t>?” </a:t>
            </a:r>
          </a:p>
          <a:p>
            <a:r>
              <a:rPr lang="en-US" b="1" dirty="0" smtClean="0"/>
              <a:t>16</a:t>
            </a:r>
            <a:r>
              <a:rPr lang="en-US" b="1" dirty="0" smtClean="0"/>
              <a:t>, </a:t>
            </a:r>
            <a:r>
              <a:rPr lang="en-US" b="1" dirty="0" smtClean="0"/>
              <a:t>“And </a:t>
            </a:r>
            <a:r>
              <a:rPr lang="en-US" b="1" dirty="0" smtClean="0"/>
              <a:t>if the ear shall say, Because I am not the eye, I am not of the body; is it therefore not of the body</a:t>
            </a:r>
            <a:r>
              <a:rPr lang="en-US" b="1" dirty="0" smtClean="0"/>
              <a:t>?”</a:t>
            </a:r>
          </a:p>
          <a:p>
            <a:r>
              <a:rPr lang="en-US" b="1" dirty="0" smtClean="0"/>
              <a:t>17, “If </a:t>
            </a:r>
            <a:r>
              <a:rPr lang="en-US" b="1" dirty="0" smtClean="0"/>
              <a:t>the whole body </a:t>
            </a:r>
            <a:r>
              <a:rPr lang="en-US" b="1" i="1" dirty="0" smtClean="0"/>
              <a:t>were</a:t>
            </a:r>
            <a:r>
              <a:rPr lang="en-US" b="1" dirty="0" smtClean="0"/>
              <a:t> an eye, where </a:t>
            </a:r>
            <a:r>
              <a:rPr lang="en-US" b="1" i="1" dirty="0" smtClean="0"/>
              <a:t>were</a:t>
            </a:r>
            <a:r>
              <a:rPr lang="en-US" b="1" dirty="0" smtClean="0"/>
              <a:t> the hearing? If the whole </a:t>
            </a:r>
            <a:r>
              <a:rPr lang="en-US" b="1" i="1" dirty="0" smtClean="0"/>
              <a:t>were</a:t>
            </a:r>
            <a:r>
              <a:rPr lang="en-US" b="1" dirty="0" smtClean="0"/>
              <a:t> hearing, where </a:t>
            </a:r>
            <a:r>
              <a:rPr lang="en-US" b="1" i="1" dirty="0" smtClean="0"/>
              <a:t>were</a:t>
            </a:r>
            <a:r>
              <a:rPr lang="en-US" b="1" dirty="0" smtClean="0"/>
              <a:t> the smelling</a:t>
            </a:r>
            <a:r>
              <a:rPr lang="en-US" b="1" dirty="0" smtClean="0"/>
              <a:t>?”</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Empowers His Army</a:t>
            </a:r>
            <a:endParaRPr lang="en-US" dirty="0"/>
          </a:p>
        </p:txBody>
      </p:sp>
      <p:sp>
        <p:nvSpPr>
          <p:cNvPr id="3" name="Content Placeholder 2"/>
          <p:cNvSpPr>
            <a:spLocks noGrp="1"/>
          </p:cNvSpPr>
          <p:nvPr>
            <p:ph idx="1"/>
          </p:nvPr>
        </p:nvSpPr>
        <p:spPr/>
        <p:txBody>
          <a:bodyPr>
            <a:normAutofit lnSpcReduction="10000"/>
          </a:bodyPr>
          <a:lstStyle/>
          <a:p>
            <a:r>
              <a:rPr lang="en-US" sz="3200" b="1" dirty="0" smtClean="0"/>
              <a:t>Isaiah </a:t>
            </a:r>
            <a:r>
              <a:rPr lang="en-US" sz="3200" b="1" dirty="0" smtClean="0"/>
              <a:t>41:10-11, </a:t>
            </a:r>
            <a:r>
              <a:rPr lang="en-US" sz="3200" b="1" dirty="0" smtClean="0"/>
              <a:t>“Fear thou not; for I </a:t>
            </a:r>
            <a:r>
              <a:rPr lang="en-US" sz="3200" b="1" i="1" dirty="0" smtClean="0"/>
              <a:t>am</a:t>
            </a:r>
            <a:r>
              <a:rPr lang="en-US" sz="3200" b="1" dirty="0" smtClean="0"/>
              <a:t> with thee: be not dismayed; for I </a:t>
            </a:r>
            <a:r>
              <a:rPr lang="en-US" sz="3200" b="1" i="1" dirty="0" smtClean="0"/>
              <a:t>am</a:t>
            </a:r>
            <a:r>
              <a:rPr lang="en-US" sz="3200" b="1" dirty="0" smtClean="0"/>
              <a:t> thy God: I will strengthen thee; yea, I will help thee; yea, I will uphold thee with the right hand of my righteousness.  </a:t>
            </a:r>
            <a:endParaRPr lang="en-US" sz="3200" b="1" dirty="0" smtClean="0"/>
          </a:p>
          <a:p>
            <a:r>
              <a:rPr lang="en-US" sz="3200" b="1" dirty="0" smtClean="0"/>
              <a:t>11</a:t>
            </a:r>
            <a:r>
              <a:rPr lang="en-US" sz="3200" b="1" dirty="0" smtClean="0"/>
              <a:t>,  </a:t>
            </a:r>
            <a:r>
              <a:rPr lang="en-US" sz="3200" b="1" dirty="0" smtClean="0"/>
              <a:t>“Behold</a:t>
            </a:r>
            <a:r>
              <a:rPr lang="en-US" sz="3200" b="1" dirty="0" smtClean="0"/>
              <a:t>, all they that were incensed against thee shall be ashamed and confounded: they shall be as nothing; and they that strive with thee shall perish</a:t>
            </a:r>
            <a:r>
              <a:rPr lang="en-US" sz="3200" b="1" dirty="0" smtClean="0"/>
              <a:t>.”</a:t>
            </a:r>
            <a:endParaRPr 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 One of Another</a:t>
            </a:r>
            <a:endParaRPr lang="en-US" dirty="0"/>
          </a:p>
        </p:txBody>
      </p:sp>
      <p:sp>
        <p:nvSpPr>
          <p:cNvPr id="3" name="Content Placeholder 2"/>
          <p:cNvSpPr>
            <a:spLocks noGrp="1"/>
          </p:cNvSpPr>
          <p:nvPr>
            <p:ph idx="1"/>
          </p:nvPr>
        </p:nvSpPr>
        <p:spPr>
          <a:xfrm>
            <a:off x="914400" y="1571612"/>
            <a:ext cx="7772400" cy="4981588"/>
          </a:xfrm>
        </p:spPr>
        <p:txBody>
          <a:bodyPr>
            <a:normAutofit fontScale="92500" lnSpcReduction="20000"/>
          </a:bodyPr>
          <a:lstStyle/>
          <a:p>
            <a:r>
              <a:rPr lang="en-US" b="1" dirty="0" smtClean="0"/>
              <a:t>I Corinthians 12:18-22, “But </a:t>
            </a:r>
            <a:r>
              <a:rPr lang="en-US" b="1" dirty="0" smtClean="0"/>
              <a:t>now hath God set the members every one of them in the body, as it hath pleased him</a:t>
            </a:r>
            <a:r>
              <a:rPr lang="en-US" b="1" dirty="0" smtClean="0"/>
              <a:t>.” </a:t>
            </a:r>
          </a:p>
          <a:p>
            <a:r>
              <a:rPr lang="en-US" b="1" dirty="0" smtClean="0"/>
              <a:t>19, “And </a:t>
            </a:r>
            <a:r>
              <a:rPr lang="en-US" b="1" dirty="0" smtClean="0"/>
              <a:t>if they were all one member, where </a:t>
            </a:r>
            <a:r>
              <a:rPr lang="en-US" b="1" i="1" dirty="0" smtClean="0"/>
              <a:t>were</a:t>
            </a:r>
            <a:r>
              <a:rPr lang="en-US" b="1" dirty="0" smtClean="0"/>
              <a:t> the body</a:t>
            </a:r>
            <a:r>
              <a:rPr lang="en-US" b="1" dirty="0" smtClean="0"/>
              <a:t>?” </a:t>
            </a:r>
          </a:p>
          <a:p>
            <a:r>
              <a:rPr lang="en-US" b="1" dirty="0" smtClean="0"/>
              <a:t>20</a:t>
            </a:r>
            <a:r>
              <a:rPr lang="en-US" b="1" dirty="0" smtClean="0"/>
              <a:t>,  </a:t>
            </a:r>
            <a:r>
              <a:rPr lang="en-US" b="1" dirty="0" smtClean="0"/>
              <a:t>“But </a:t>
            </a:r>
            <a:r>
              <a:rPr lang="en-US" b="1" dirty="0" smtClean="0"/>
              <a:t>now </a:t>
            </a:r>
            <a:r>
              <a:rPr lang="en-US" b="1" i="1" dirty="0" smtClean="0"/>
              <a:t>are they</a:t>
            </a:r>
            <a:r>
              <a:rPr lang="en-US" b="1" dirty="0" smtClean="0"/>
              <a:t> many members, yet but one body</a:t>
            </a:r>
            <a:r>
              <a:rPr lang="en-US" b="1" dirty="0" smtClean="0"/>
              <a:t>.” </a:t>
            </a:r>
          </a:p>
          <a:p>
            <a:r>
              <a:rPr lang="en-US" b="1" dirty="0" smtClean="0"/>
              <a:t>21</a:t>
            </a:r>
            <a:r>
              <a:rPr lang="en-US" b="1" dirty="0" smtClean="0"/>
              <a:t>,  </a:t>
            </a:r>
            <a:r>
              <a:rPr lang="en-US" b="1" dirty="0" smtClean="0"/>
              <a:t>“And </a:t>
            </a:r>
            <a:r>
              <a:rPr lang="en-US" b="1" dirty="0" smtClean="0"/>
              <a:t>the eye cannot say unto the hand, I have no need of thee: nor again the head to the feet, I have no need of you</a:t>
            </a:r>
            <a:r>
              <a:rPr lang="en-US" b="1" dirty="0" smtClean="0"/>
              <a:t>.” </a:t>
            </a:r>
          </a:p>
          <a:p>
            <a:r>
              <a:rPr lang="en-US" b="1" dirty="0" smtClean="0"/>
              <a:t>22, “Nay</a:t>
            </a:r>
            <a:r>
              <a:rPr lang="en-US" b="1" dirty="0" smtClean="0"/>
              <a:t>, much more those members of the body, which seem to be more feeble, are necessary</a:t>
            </a:r>
            <a:r>
              <a:rPr lang="en-US"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Shall Be No Division</a:t>
            </a:r>
            <a:endParaRPr lang="en-US" dirty="0"/>
          </a:p>
        </p:txBody>
      </p:sp>
      <p:sp>
        <p:nvSpPr>
          <p:cNvPr id="3" name="Content Placeholder 2"/>
          <p:cNvSpPr>
            <a:spLocks noGrp="1"/>
          </p:cNvSpPr>
          <p:nvPr>
            <p:ph idx="1"/>
          </p:nvPr>
        </p:nvSpPr>
        <p:spPr>
          <a:xfrm>
            <a:off x="914400" y="1571612"/>
            <a:ext cx="7772400" cy="4981588"/>
          </a:xfrm>
        </p:spPr>
        <p:txBody>
          <a:bodyPr>
            <a:normAutofit fontScale="92500" lnSpcReduction="10000"/>
          </a:bodyPr>
          <a:lstStyle/>
          <a:p>
            <a:r>
              <a:rPr lang="en-US" b="1" dirty="0" smtClean="0"/>
              <a:t>I </a:t>
            </a:r>
            <a:r>
              <a:rPr lang="en-US" b="1" dirty="0" err="1" smtClean="0"/>
              <a:t>Cornithians</a:t>
            </a:r>
            <a:r>
              <a:rPr lang="en-US" b="1" dirty="0" smtClean="0"/>
              <a:t> 12:12:23-25, “And </a:t>
            </a:r>
            <a:r>
              <a:rPr lang="en-US" b="1" dirty="0" smtClean="0"/>
              <a:t>those </a:t>
            </a:r>
            <a:r>
              <a:rPr lang="en-US" b="1" i="1" dirty="0" smtClean="0"/>
              <a:t>members</a:t>
            </a:r>
            <a:r>
              <a:rPr lang="en-US" b="1" dirty="0" smtClean="0"/>
              <a:t> of the body, which we think to be less </a:t>
            </a:r>
            <a:r>
              <a:rPr lang="en-US" b="1" dirty="0" err="1" smtClean="0"/>
              <a:t>honourable</a:t>
            </a:r>
            <a:r>
              <a:rPr lang="en-US" b="1" dirty="0" smtClean="0"/>
              <a:t>, upon these we bestow more abundant </a:t>
            </a:r>
            <a:r>
              <a:rPr lang="en-US" b="1" dirty="0" err="1" smtClean="0"/>
              <a:t>honour</a:t>
            </a:r>
            <a:r>
              <a:rPr lang="en-US" b="1" dirty="0" smtClean="0"/>
              <a:t>; and our uncomely </a:t>
            </a:r>
            <a:r>
              <a:rPr lang="en-US" b="1" i="1" dirty="0" smtClean="0"/>
              <a:t>parts</a:t>
            </a:r>
            <a:r>
              <a:rPr lang="en-US" b="1" dirty="0" smtClean="0"/>
              <a:t> have more abundant comeliness</a:t>
            </a:r>
            <a:r>
              <a:rPr lang="en-US" b="1" dirty="0" smtClean="0"/>
              <a:t>.” </a:t>
            </a:r>
          </a:p>
          <a:p>
            <a:r>
              <a:rPr lang="en-US" b="1" dirty="0" smtClean="0"/>
              <a:t>24</a:t>
            </a:r>
            <a:r>
              <a:rPr lang="en-US" b="1" dirty="0" smtClean="0"/>
              <a:t>, </a:t>
            </a:r>
            <a:r>
              <a:rPr lang="en-US" b="1" dirty="0" smtClean="0"/>
              <a:t>“For </a:t>
            </a:r>
            <a:r>
              <a:rPr lang="en-US" b="1" dirty="0" smtClean="0"/>
              <a:t>our comely </a:t>
            </a:r>
            <a:r>
              <a:rPr lang="en-US" b="1" i="1" dirty="0" smtClean="0"/>
              <a:t>parts</a:t>
            </a:r>
            <a:r>
              <a:rPr lang="en-US" b="1" dirty="0" smtClean="0"/>
              <a:t> have no need: but God hath tempered the body together, having given more abundant </a:t>
            </a:r>
            <a:r>
              <a:rPr lang="en-US" b="1" dirty="0" err="1" smtClean="0"/>
              <a:t>honour</a:t>
            </a:r>
            <a:r>
              <a:rPr lang="en-US" b="1" dirty="0" smtClean="0"/>
              <a:t> to that </a:t>
            </a:r>
            <a:r>
              <a:rPr lang="en-US" b="1" i="1" dirty="0" smtClean="0"/>
              <a:t>part</a:t>
            </a:r>
            <a:r>
              <a:rPr lang="en-US" b="1" dirty="0" smtClean="0"/>
              <a:t> which lacked</a:t>
            </a:r>
            <a:r>
              <a:rPr lang="en-US" b="1" dirty="0" smtClean="0"/>
              <a:t>:” </a:t>
            </a:r>
          </a:p>
          <a:p>
            <a:r>
              <a:rPr lang="en-US" b="1" dirty="0" smtClean="0"/>
              <a:t>25</a:t>
            </a:r>
            <a:r>
              <a:rPr lang="en-US" b="1" dirty="0" smtClean="0"/>
              <a:t>,  </a:t>
            </a:r>
            <a:r>
              <a:rPr lang="en-US" b="1" dirty="0" smtClean="0"/>
              <a:t>“That </a:t>
            </a:r>
            <a:r>
              <a:rPr lang="en-US" b="1" dirty="0" smtClean="0"/>
              <a:t>there should be no schism in the body; but </a:t>
            </a:r>
            <a:r>
              <a:rPr lang="en-US" b="1" i="1" dirty="0" smtClean="0"/>
              <a:t>that</a:t>
            </a:r>
            <a:r>
              <a:rPr lang="en-US" b="1" dirty="0" smtClean="0"/>
              <a:t> the members should have the same care one for another</a:t>
            </a:r>
            <a:r>
              <a:rPr lang="en-US" b="1" dirty="0" smtClean="0"/>
              <a:t>.”</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 of </a:t>
            </a:r>
            <a:r>
              <a:rPr lang="en-US" smtClean="0"/>
              <a:t>One Another</a:t>
            </a:r>
            <a:endParaRPr lang="en-US"/>
          </a:p>
        </p:txBody>
      </p:sp>
      <p:sp>
        <p:nvSpPr>
          <p:cNvPr id="3" name="Content Placeholder 2"/>
          <p:cNvSpPr>
            <a:spLocks noGrp="1"/>
          </p:cNvSpPr>
          <p:nvPr>
            <p:ph idx="1"/>
          </p:nvPr>
        </p:nvSpPr>
        <p:spPr/>
        <p:txBody>
          <a:bodyPr/>
          <a:lstStyle/>
          <a:p>
            <a:r>
              <a:rPr lang="en-US" sz="3600" b="1" dirty="0" smtClean="0"/>
              <a:t>I Corinthians 12: 26-27, “And </a:t>
            </a:r>
            <a:r>
              <a:rPr lang="en-US" sz="3600" b="1" dirty="0" smtClean="0"/>
              <a:t>whether one member suffer, all the members suffer with it; or one member be </a:t>
            </a:r>
            <a:r>
              <a:rPr lang="en-US" sz="3600" b="1" dirty="0" err="1" smtClean="0"/>
              <a:t>honoured</a:t>
            </a:r>
            <a:r>
              <a:rPr lang="en-US" sz="3600" b="1" dirty="0" smtClean="0"/>
              <a:t>, all the members rejoice with it</a:t>
            </a:r>
            <a:r>
              <a:rPr lang="en-US" sz="3600" b="1" dirty="0" smtClean="0"/>
              <a:t>.” </a:t>
            </a:r>
          </a:p>
          <a:p>
            <a:r>
              <a:rPr lang="en-US" sz="3600" b="1" dirty="0" smtClean="0"/>
              <a:t>27</a:t>
            </a:r>
            <a:r>
              <a:rPr lang="en-US" sz="3600" b="1" dirty="0" smtClean="0"/>
              <a:t>, </a:t>
            </a:r>
            <a:r>
              <a:rPr lang="en-US" sz="3600" b="1" dirty="0" smtClean="0"/>
              <a:t>“Now </a:t>
            </a:r>
            <a:r>
              <a:rPr lang="en-US" sz="3600" b="1" dirty="0" smtClean="0"/>
              <a:t>ye are the body of Christ, and members in particular.”</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 Enemies Shall Flee</a:t>
            </a:r>
            <a:endParaRPr lang="en-US" dirty="0"/>
          </a:p>
        </p:txBody>
      </p:sp>
      <p:sp>
        <p:nvSpPr>
          <p:cNvPr id="3" name="Content Placeholder 2"/>
          <p:cNvSpPr>
            <a:spLocks noGrp="1"/>
          </p:cNvSpPr>
          <p:nvPr>
            <p:ph idx="1"/>
          </p:nvPr>
        </p:nvSpPr>
        <p:spPr/>
        <p:txBody>
          <a:bodyPr>
            <a:normAutofit lnSpcReduction="10000"/>
          </a:bodyPr>
          <a:lstStyle/>
          <a:p>
            <a:r>
              <a:rPr lang="en-US" sz="3600" b="1" dirty="0" smtClean="0"/>
              <a:t>Isaiah 41: 12-13, “Thou </a:t>
            </a:r>
            <a:r>
              <a:rPr lang="en-US" sz="3600" b="1" dirty="0" err="1" smtClean="0"/>
              <a:t>shalt</a:t>
            </a:r>
            <a:r>
              <a:rPr lang="en-US" sz="3600" b="1" dirty="0" smtClean="0"/>
              <a:t> seek them, and </a:t>
            </a:r>
            <a:r>
              <a:rPr lang="en-US" sz="3600" b="1" dirty="0" err="1" smtClean="0"/>
              <a:t>shalt</a:t>
            </a:r>
            <a:r>
              <a:rPr lang="en-US" sz="3600" b="1" dirty="0" smtClean="0"/>
              <a:t> not find them, </a:t>
            </a:r>
            <a:r>
              <a:rPr lang="en-US" sz="3600" b="1" i="1" dirty="0" smtClean="0"/>
              <a:t>even</a:t>
            </a:r>
            <a:r>
              <a:rPr lang="en-US" sz="3600" b="1" dirty="0" smtClean="0"/>
              <a:t> them that contended with thee: they that war against thee shall be as nothing, and as a thing of </a:t>
            </a:r>
            <a:r>
              <a:rPr lang="en-US" sz="3600" b="1" dirty="0" err="1" smtClean="0"/>
              <a:t>nought</a:t>
            </a:r>
            <a:r>
              <a:rPr lang="en-US" sz="3600" b="1" dirty="0" smtClean="0"/>
              <a:t>.”  </a:t>
            </a:r>
          </a:p>
          <a:p>
            <a:r>
              <a:rPr lang="en-US" sz="3600" b="1" dirty="0" smtClean="0"/>
              <a:t>13</a:t>
            </a:r>
            <a:r>
              <a:rPr lang="en-US" sz="3600" b="1" dirty="0" smtClean="0"/>
              <a:t>, </a:t>
            </a:r>
            <a:r>
              <a:rPr lang="en-US" sz="3600" b="1" dirty="0" smtClean="0"/>
              <a:t>“For </a:t>
            </a:r>
            <a:r>
              <a:rPr lang="en-US" sz="3600" b="1" dirty="0" smtClean="0"/>
              <a:t>I the LORD thy God will hold thy right hand, saying unto thee, Fear not; I will help thee</a:t>
            </a:r>
            <a:r>
              <a:rPr lang="en-US" sz="3600" b="1" dirty="0" smtClean="0"/>
              <a: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lstStyle/>
          <a:p>
            <a:r>
              <a:rPr lang="en-US" dirty="0" smtClean="0"/>
              <a:t>A Threshing Instrument</a:t>
            </a:r>
            <a:endParaRPr lang="en-US" dirty="0"/>
          </a:p>
        </p:txBody>
      </p:sp>
      <p:sp>
        <p:nvSpPr>
          <p:cNvPr id="3" name="Content Placeholder 2"/>
          <p:cNvSpPr>
            <a:spLocks noGrp="1"/>
          </p:cNvSpPr>
          <p:nvPr>
            <p:ph idx="1"/>
          </p:nvPr>
        </p:nvSpPr>
        <p:spPr>
          <a:xfrm>
            <a:off x="914400" y="1066800"/>
            <a:ext cx="7772400" cy="4783948"/>
          </a:xfrm>
        </p:spPr>
        <p:txBody>
          <a:bodyPr>
            <a:noAutofit/>
          </a:bodyPr>
          <a:lstStyle/>
          <a:p>
            <a:r>
              <a:rPr lang="en-US" sz="3600" b="1" dirty="0" smtClean="0"/>
              <a:t>Isaiah 41:14-15, “Fear </a:t>
            </a:r>
            <a:r>
              <a:rPr lang="en-US" sz="3600" b="1" dirty="0" smtClean="0"/>
              <a:t>not, thou worm Jacob, </a:t>
            </a:r>
            <a:r>
              <a:rPr lang="en-US" sz="3600" b="1" i="1" dirty="0" smtClean="0"/>
              <a:t>and</a:t>
            </a:r>
            <a:r>
              <a:rPr lang="en-US" sz="3600" b="1" dirty="0" smtClean="0"/>
              <a:t> ye men of Israel; I will help thee, </a:t>
            </a:r>
            <a:r>
              <a:rPr lang="en-US" sz="3600" b="1" dirty="0" err="1" smtClean="0"/>
              <a:t>saith</a:t>
            </a:r>
            <a:r>
              <a:rPr lang="en-US" sz="3600" b="1" dirty="0" smtClean="0"/>
              <a:t> the LORD, and thy redeemer, the Holy One of Israel</a:t>
            </a:r>
            <a:r>
              <a:rPr lang="en-US" sz="3600" b="1" dirty="0" smtClean="0"/>
              <a:t>.” </a:t>
            </a:r>
          </a:p>
          <a:p>
            <a:r>
              <a:rPr lang="en-US" sz="3600" b="1" dirty="0" smtClean="0"/>
              <a:t>15</a:t>
            </a:r>
            <a:r>
              <a:rPr lang="en-US" sz="3600" b="1" dirty="0" smtClean="0"/>
              <a:t>, </a:t>
            </a:r>
            <a:r>
              <a:rPr lang="en-US" sz="3600" b="1" dirty="0" smtClean="0"/>
              <a:t>“Behold</a:t>
            </a:r>
            <a:r>
              <a:rPr lang="en-US" sz="3600" b="1" dirty="0" smtClean="0"/>
              <a:t>, I will make thee a new sharp threshing instrument having teeth: thou </a:t>
            </a:r>
            <a:r>
              <a:rPr lang="en-US" sz="3600" b="1" dirty="0" err="1" smtClean="0"/>
              <a:t>shalt</a:t>
            </a:r>
            <a:r>
              <a:rPr lang="en-US" sz="3600" b="1" dirty="0" smtClean="0"/>
              <a:t> thresh the mountains, and beat </a:t>
            </a:r>
            <a:r>
              <a:rPr lang="en-US" sz="3600" b="1" i="1" dirty="0" smtClean="0"/>
              <a:t>them</a:t>
            </a:r>
            <a:r>
              <a:rPr lang="en-US" sz="3600" b="1" dirty="0" smtClean="0"/>
              <a:t> small, and </a:t>
            </a:r>
            <a:r>
              <a:rPr lang="en-US" sz="3600" b="1" dirty="0" err="1" smtClean="0"/>
              <a:t>shalt</a:t>
            </a:r>
            <a:r>
              <a:rPr lang="en-US" sz="3600" b="1" dirty="0" smtClean="0"/>
              <a:t> make the hills as chaff</a:t>
            </a:r>
            <a:r>
              <a:rPr lang="en-US" sz="3600" b="1" dirty="0" smtClean="0"/>
              <a: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Fan God’s Enemies</a:t>
            </a:r>
            <a:endParaRPr lang="en-US" dirty="0"/>
          </a:p>
        </p:txBody>
      </p:sp>
      <p:sp>
        <p:nvSpPr>
          <p:cNvPr id="3" name="Content Placeholder 2"/>
          <p:cNvSpPr>
            <a:spLocks noGrp="1"/>
          </p:cNvSpPr>
          <p:nvPr>
            <p:ph idx="1"/>
          </p:nvPr>
        </p:nvSpPr>
        <p:spPr/>
        <p:txBody>
          <a:bodyPr>
            <a:normAutofit/>
          </a:bodyPr>
          <a:lstStyle/>
          <a:p>
            <a:r>
              <a:rPr lang="en-US" sz="3600" b="1" dirty="0" smtClean="0"/>
              <a:t>Isaiah 41: 16</a:t>
            </a:r>
            <a:r>
              <a:rPr lang="en-US" sz="3600" b="1" dirty="0" smtClean="0"/>
              <a:t>, </a:t>
            </a:r>
            <a:r>
              <a:rPr lang="en-US" sz="3600" b="1" dirty="0" smtClean="0"/>
              <a:t>“Thou </a:t>
            </a:r>
            <a:r>
              <a:rPr lang="en-US" sz="3600" b="1" dirty="0" err="1" smtClean="0"/>
              <a:t>shalt</a:t>
            </a:r>
            <a:r>
              <a:rPr lang="en-US" sz="3600" b="1" dirty="0" smtClean="0"/>
              <a:t> fan them, and the wind shall carry them away, and the whirlwind shall scatter them: and thou </a:t>
            </a:r>
            <a:r>
              <a:rPr lang="en-US" sz="3600" b="1" dirty="0" err="1" smtClean="0"/>
              <a:t>shalt</a:t>
            </a:r>
            <a:r>
              <a:rPr lang="en-US" sz="3600" b="1" dirty="0" smtClean="0"/>
              <a:t> rejoice in the LORD, </a:t>
            </a:r>
            <a:r>
              <a:rPr lang="en-US" sz="3600" b="1" i="1" dirty="0" smtClean="0"/>
              <a:t>and</a:t>
            </a:r>
            <a:r>
              <a:rPr lang="en-US" sz="3600" b="1" dirty="0" smtClean="0"/>
              <a:t> </a:t>
            </a:r>
            <a:r>
              <a:rPr lang="en-US" sz="3600" b="1" dirty="0" err="1" smtClean="0"/>
              <a:t>shalt</a:t>
            </a:r>
            <a:r>
              <a:rPr lang="en-US" sz="3600" b="1" dirty="0" smtClean="0"/>
              <a:t> glory in the Holy One of Israel.”</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Nature of our Warfare</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sz="3200" b="1" dirty="0" smtClean="0"/>
              <a:t>We war against evil: both in ourselves and in others.</a:t>
            </a:r>
          </a:p>
          <a:p>
            <a:r>
              <a:rPr lang="en-US" sz="3200" b="1" dirty="0" smtClean="0"/>
              <a:t>We </a:t>
            </a:r>
            <a:r>
              <a:rPr lang="en-US" sz="3200" b="1" dirty="0" smtClean="0"/>
              <a:t>are in a war that is both natural and spiritual. </a:t>
            </a:r>
            <a:endParaRPr lang="en-US" sz="3200" b="1" dirty="0" smtClean="0"/>
          </a:p>
          <a:p>
            <a:r>
              <a:rPr lang="en-US" sz="3200" b="1" dirty="0" smtClean="0"/>
              <a:t>The </a:t>
            </a:r>
            <a:r>
              <a:rPr lang="en-US" sz="3200" b="1" dirty="0" smtClean="0"/>
              <a:t>spiritual realm rules over the natural realm.</a:t>
            </a:r>
          </a:p>
          <a:p>
            <a:r>
              <a:rPr lang="en-US" sz="3200" b="1" dirty="0" smtClean="0"/>
              <a:t>We </a:t>
            </a:r>
            <a:r>
              <a:rPr lang="en-US" sz="3200" b="1" dirty="0" smtClean="0"/>
              <a:t>must learn to walk in the spiritual realm.</a:t>
            </a:r>
          </a:p>
          <a:p>
            <a:r>
              <a:rPr lang="en-US" sz="3200" b="1" dirty="0" smtClean="0"/>
              <a:t>Our </a:t>
            </a:r>
            <a:r>
              <a:rPr lang="en-US" sz="3200" b="1" dirty="0" smtClean="0"/>
              <a:t>eternal destinies are at stake.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Weapons of our Warfare</a:t>
            </a:r>
            <a:endParaRPr lang="en-US" dirty="0"/>
          </a:p>
        </p:txBody>
      </p:sp>
      <p:sp>
        <p:nvSpPr>
          <p:cNvPr id="3" name="Content Placeholder 2"/>
          <p:cNvSpPr>
            <a:spLocks noGrp="1"/>
          </p:cNvSpPr>
          <p:nvPr>
            <p:ph idx="1"/>
          </p:nvPr>
        </p:nvSpPr>
        <p:spPr/>
        <p:txBody>
          <a:bodyPr>
            <a:normAutofit fontScale="92500" lnSpcReduction="10000"/>
          </a:bodyPr>
          <a:lstStyle/>
          <a:p>
            <a:r>
              <a:rPr lang="en-US" sz="3200" b="1" dirty="0" smtClean="0"/>
              <a:t>2 Corinthians 10:3-5, “For though we walk in the flesh, we do not war after the flesh</a:t>
            </a:r>
            <a:r>
              <a:rPr lang="en-US" sz="3200" b="1" dirty="0" smtClean="0"/>
              <a:t>:”</a:t>
            </a:r>
          </a:p>
          <a:p>
            <a:r>
              <a:rPr lang="en-US" sz="3200" b="1" dirty="0" smtClean="0"/>
              <a:t>4</a:t>
            </a:r>
            <a:r>
              <a:rPr lang="en-US" sz="3200" b="1" dirty="0" smtClean="0"/>
              <a:t>, </a:t>
            </a:r>
            <a:r>
              <a:rPr lang="en-US" sz="3200" b="1" dirty="0" smtClean="0"/>
              <a:t>“(</a:t>
            </a:r>
            <a:r>
              <a:rPr lang="en-US" sz="3200" b="1" dirty="0" smtClean="0"/>
              <a:t>For the weapons of our warfare </a:t>
            </a:r>
            <a:r>
              <a:rPr lang="en-US" sz="3200" b="1" i="1" dirty="0" smtClean="0"/>
              <a:t>are</a:t>
            </a:r>
            <a:r>
              <a:rPr lang="en-US" sz="3200" b="1" dirty="0" smtClean="0"/>
              <a:t> not carnal, but mighty through God to the pulling down of strong holds</a:t>
            </a:r>
            <a:r>
              <a:rPr lang="en-US" sz="3200" b="1" dirty="0" smtClean="0"/>
              <a:t>;)”</a:t>
            </a:r>
          </a:p>
          <a:p>
            <a:r>
              <a:rPr lang="en-US" sz="3200" b="1" dirty="0" smtClean="0"/>
              <a:t>5</a:t>
            </a:r>
            <a:r>
              <a:rPr lang="en-US" sz="3200" b="1" dirty="0" smtClean="0"/>
              <a:t>, </a:t>
            </a:r>
            <a:r>
              <a:rPr lang="en-US" sz="3200" b="1" dirty="0" smtClean="0"/>
              <a:t>“Casting </a:t>
            </a:r>
            <a:r>
              <a:rPr lang="en-US" sz="3200" b="1" dirty="0" smtClean="0"/>
              <a:t>down imaginations, and every high thing that </a:t>
            </a:r>
            <a:r>
              <a:rPr lang="en-US" sz="3200" b="1" dirty="0" err="1" smtClean="0"/>
              <a:t>exalteth</a:t>
            </a:r>
            <a:r>
              <a:rPr lang="en-US" sz="3200" b="1" dirty="0" smtClean="0"/>
              <a:t> itself against the knowledge of God, and bringing into captivity every thought to the obedience of Christ;”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Strong in the Lord</a:t>
            </a:r>
            <a:endParaRPr lang="en-US" dirty="0"/>
          </a:p>
        </p:txBody>
      </p:sp>
      <p:sp>
        <p:nvSpPr>
          <p:cNvPr id="3" name="Content Placeholder 2"/>
          <p:cNvSpPr>
            <a:spLocks noGrp="1"/>
          </p:cNvSpPr>
          <p:nvPr>
            <p:ph idx="1"/>
          </p:nvPr>
        </p:nvSpPr>
        <p:spPr>
          <a:xfrm>
            <a:off x="914400" y="1371600"/>
            <a:ext cx="7772400" cy="4981588"/>
          </a:xfrm>
        </p:spPr>
        <p:txBody>
          <a:bodyPr>
            <a:normAutofit fontScale="92500" lnSpcReduction="10000"/>
          </a:bodyPr>
          <a:lstStyle/>
          <a:p>
            <a:r>
              <a:rPr lang="en-US" sz="3200" b="1" dirty="0" smtClean="0"/>
              <a:t>Ephesians </a:t>
            </a:r>
            <a:r>
              <a:rPr lang="en-US" sz="3200" b="1" dirty="0" smtClean="0"/>
              <a:t>6:10-12, </a:t>
            </a:r>
            <a:r>
              <a:rPr lang="en-US" sz="3200" b="1" dirty="0" smtClean="0"/>
              <a:t>“Finally, my brethren, be strong in the Lord, and in the power of his might</a:t>
            </a:r>
            <a:r>
              <a:rPr lang="en-US" sz="3200" b="1" dirty="0" smtClean="0"/>
              <a:t>.”  </a:t>
            </a:r>
          </a:p>
          <a:p>
            <a:r>
              <a:rPr lang="en-US" sz="3200" b="1" dirty="0" smtClean="0"/>
              <a:t>11</a:t>
            </a:r>
            <a:r>
              <a:rPr lang="en-US" sz="3200" b="1" dirty="0" smtClean="0"/>
              <a:t>,  </a:t>
            </a:r>
            <a:r>
              <a:rPr lang="en-US" sz="3200" b="1" dirty="0" smtClean="0"/>
              <a:t>“Put </a:t>
            </a:r>
            <a:r>
              <a:rPr lang="en-US" sz="3200" b="1" dirty="0" smtClean="0"/>
              <a:t>on the whole </a:t>
            </a:r>
            <a:r>
              <a:rPr lang="en-US" sz="3200" b="1" dirty="0" err="1" smtClean="0"/>
              <a:t>armour</a:t>
            </a:r>
            <a:r>
              <a:rPr lang="en-US" sz="3200" b="1" dirty="0" smtClean="0"/>
              <a:t> of God, that ye may be able to stand against the wiles of the devil</a:t>
            </a:r>
            <a:r>
              <a:rPr lang="en-US" sz="3200" b="1" dirty="0" smtClean="0"/>
              <a:t>.”  </a:t>
            </a:r>
          </a:p>
          <a:p>
            <a:r>
              <a:rPr lang="en-US" sz="3200" b="1" dirty="0" smtClean="0"/>
              <a:t>12</a:t>
            </a:r>
            <a:r>
              <a:rPr lang="en-US" sz="3200" b="1" dirty="0" smtClean="0"/>
              <a:t>, </a:t>
            </a:r>
            <a:r>
              <a:rPr lang="en-US" sz="3200" b="1" dirty="0" smtClean="0"/>
              <a:t>“For </a:t>
            </a:r>
            <a:r>
              <a:rPr lang="en-US" sz="3200" b="1" dirty="0" smtClean="0"/>
              <a:t>we wrestle not against flesh and blood, but against principalities, against powers, against the rulers of the darkness of this world, against spiritual wickedness in high </a:t>
            </a:r>
            <a:r>
              <a:rPr lang="en-US" sz="3200" b="1" i="1" dirty="0" smtClean="0"/>
              <a:t>places.”</a:t>
            </a:r>
            <a:endParaRPr lang="en-US" sz="3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 On the Whole Armor</a:t>
            </a:r>
            <a:endParaRPr lang="en-US" dirty="0"/>
          </a:p>
        </p:txBody>
      </p:sp>
      <p:sp>
        <p:nvSpPr>
          <p:cNvPr id="3" name="Content Placeholder 2"/>
          <p:cNvSpPr>
            <a:spLocks noGrp="1"/>
          </p:cNvSpPr>
          <p:nvPr>
            <p:ph idx="1"/>
          </p:nvPr>
        </p:nvSpPr>
        <p:spPr/>
        <p:txBody>
          <a:bodyPr>
            <a:normAutofit/>
          </a:bodyPr>
          <a:lstStyle/>
          <a:p>
            <a:r>
              <a:rPr lang="en-US" sz="3200" b="1" dirty="0" smtClean="0"/>
              <a:t>Ephesians 6:13-15, “Wherefore </a:t>
            </a:r>
            <a:r>
              <a:rPr lang="en-US" sz="3200" b="1" dirty="0" smtClean="0"/>
              <a:t>take unto you the whole </a:t>
            </a:r>
            <a:r>
              <a:rPr lang="en-US" sz="3200" b="1" dirty="0" err="1" smtClean="0"/>
              <a:t>armour</a:t>
            </a:r>
            <a:r>
              <a:rPr lang="en-US" sz="3200" b="1" dirty="0" smtClean="0"/>
              <a:t> of God, that ye may be able to withstand in the evil day, and having done all, to stand</a:t>
            </a:r>
            <a:r>
              <a:rPr lang="en-US" sz="3200" b="1" dirty="0" smtClean="0"/>
              <a:t>.”</a:t>
            </a:r>
          </a:p>
          <a:p>
            <a:r>
              <a:rPr lang="en-US" sz="3200" b="1" dirty="0" smtClean="0"/>
              <a:t>14</a:t>
            </a:r>
            <a:r>
              <a:rPr lang="en-US" sz="3200" b="1" dirty="0" smtClean="0"/>
              <a:t>,  </a:t>
            </a:r>
            <a:r>
              <a:rPr lang="en-US" sz="3200" b="1" dirty="0" smtClean="0"/>
              <a:t>“Stand </a:t>
            </a:r>
            <a:r>
              <a:rPr lang="en-US" sz="3200" b="1" dirty="0" smtClean="0"/>
              <a:t>therefore, having your loins girt about with truth, and having on the breastplate of righteousness;  15,  And your feet shod with the preparation of the gospel of peace</a:t>
            </a:r>
            <a:r>
              <a:rPr lang="en-US" sz="3200" b="1" dirty="0" smtClean="0"/>
              <a:t>;”</a:t>
            </a:r>
            <a:endParaRPr 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Twilight">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wilight">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0" t="100000" r="5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0" t="100000" r="50000" b="10000"/>
          </a:path>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75000"/>
                <a:satMod val="105000"/>
              </a:schemeClr>
              <a:schemeClr val="phClr">
                <a:tint val="90000"/>
                <a:satMod val="200000"/>
              </a:schemeClr>
            </a:duotone>
          </a:blip>
          <a:tile tx="0" ty="0" sx="120000" sy="12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Twilight</Template>
  <TotalTime>123</TotalTime>
  <Words>1678</Words>
  <Application>Microsoft Office PowerPoint</Application>
  <PresentationFormat>On-screen Show (4:3)</PresentationFormat>
  <Paragraphs>83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Twilight</vt:lpstr>
      <vt:lpstr>God’s Got An Army</vt:lpstr>
      <vt:lpstr>God Empowers His Army</vt:lpstr>
      <vt:lpstr>His Enemies Shall Flee</vt:lpstr>
      <vt:lpstr>A Threshing Instrument</vt:lpstr>
      <vt:lpstr>Fan God’s Enemies</vt:lpstr>
      <vt:lpstr>The Nature of our Warfare </vt:lpstr>
      <vt:lpstr>The Weapons of our Warfare</vt:lpstr>
      <vt:lpstr>Be Strong in the Lord</vt:lpstr>
      <vt:lpstr>Put On the Whole Armor</vt:lpstr>
      <vt:lpstr>The Shield of Faith</vt:lpstr>
      <vt:lpstr>We Must Recruit the Army</vt:lpstr>
      <vt:lpstr>We Have Received Power</vt:lpstr>
      <vt:lpstr>We Must Train the Army</vt:lpstr>
      <vt:lpstr>We Must Defeat the Enemy</vt:lpstr>
      <vt:lpstr>God’s Got a Body </vt:lpstr>
      <vt:lpstr>Jesus Gave it Leaders</vt:lpstr>
      <vt:lpstr>Each Part Supports Others</vt:lpstr>
      <vt:lpstr>The Body is One</vt:lpstr>
      <vt:lpstr>The Body is One</vt:lpstr>
      <vt:lpstr>Members One of Another</vt:lpstr>
      <vt:lpstr>There Shall Be No Division</vt:lpstr>
      <vt:lpstr>Members of One Another</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Got An Army</dc:title>
  <dc:creator>Louis G. Hulsey</dc:creator>
  <cp:lastModifiedBy>Louis G. Hulsey</cp:lastModifiedBy>
  <cp:revision>16</cp:revision>
  <dcterms:created xsi:type="dcterms:W3CDTF">2010-03-03T22:40:10Z</dcterms:created>
  <dcterms:modified xsi:type="dcterms:W3CDTF">2010-03-04T00:43:58Z</dcterms:modified>
</cp:coreProperties>
</file>