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EAA59C3-B732-41AA-9573-A5863FAF8500}" type="datetimeFigureOut">
              <a:rPr lang="en-US" smtClean="0"/>
              <a:t>1/2/2010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0236FD0-4C6A-41B9-A2D5-A4A4C94C93F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A59C3-B732-41AA-9573-A5863FAF8500}" type="datetimeFigureOut">
              <a:rPr lang="en-US" smtClean="0"/>
              <a:t>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A59C3-B732-41AA-9573-A5863FAF8500}" type="datetimeFigureOut">
              <a:rPr lang="en-US" smtClean="0"/>
              <a:t>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EAA59C3-B732-41AA-9573-A5863FAF8500}" type="datetimeFigureOut">
              <a:rPr lang="en-US" smtClean="0"/>
              <a:t>1/2/2010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0236FD0-4C6A-41B9-A2D5-A4A4C94C93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EAA59C3-B732-41AA-9573-A5863FAF8500}" type="datetimeFigureOut">
              <a:rPr lang="en-US" smtClean="0"/>
              <a:t>1/2/2010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0236FD0-4C6A-41B9-A2D5-A4A4C94C93F6}"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EAA59C3-B732-41AA-9573-A5863FAF8500}" type="datetimeFigureOut">
              <a:rPr lang="en-US" smtClean="0"/>
              <a:t>1/2/2010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EAA59C3-B732-41AA-9573-A5863FAF8500}" type="datetimeFigureOut">
              <a:rPr lang="en-US" smtClean="0"/>
              <a:t>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0236FD0-4C6A-41B9-A2D5-A4A4C94C93F6}"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EAA59C3-B732-41AA-9573-A5863FAF8500}" type="datetimeFigureOut">
              <a:rPr lang="en-US" smtClean="0"/>
              <a:t>1/2/2010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EAA59C3-B732-41AA-9573-A5863FAF8500}" type="datetimeFigureOut">
              <a:rPr lang="en-US" smtClean="0"/>
              <a:t>1/2/2010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EAA59C3-B732-41AA-9573-A5863FAF8500}" type="datetimeFigureOut">
              <a:rPr lang="en-US" smtClean="0"/>
              <a:t>1/2/2010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36FD0-4C6A-41B9-A2D5-A4A4C94C93F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EAA59C3-B732-41AA-9573-A5863FAF8500}" type="datetimeFigureOut">
              <a:rPr lang="en-US" smtClean="0"/>
              <a:t>1/2/2010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0236FD0-4C6A-41B9-A2D5-A4A4C94C93F6}"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EAA59C3-B732-41AA-9573-A5863FAF8500}" type="datetimeFigureOut">
              <a:rPr lang="en-US" smtClean="0"/>
              <a:t>1/2/2010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0236FD0-4C6A-41B9-A2D5-A4A4C94C93F6}"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038600"/>
            <a:ext cx="8458200" cy="1222375"/>
          </a:xfrm>
        </p:spPr>
        <p:txBody>
          <a:bodyPr/>
          <a:lstStyle/>
          <a:p>
            <a:r>
              <a:rPr lang="en-US" b="1" dirty="0" smtClean="0"/>
              <a:t>God is Faithful</a:t>
            </a:r>
            <a:endParaRPr lang="en-US" b="1" dirty="0"/>
          </a:p>
        </p:txBody>
      </p:sp>
      <p:sp>
        <p:nvSpPr>
          <p:cNvPr id="3" name="Subtitle 2"/>
          <p:cNvSpPr>
            <a:spLocks noGrp="1"/>
          </p:cNvSpPr>
          <p:nvPr>
            <p:ph type="subTitle" idx="1"/>
          </p:nvPr>
        </p:nvSpPr>
        <p:spPr>
          <a:xfrm>
            <a:off x="381000" y="4953000"/>
            <a:ext cx="8458200" cy="914400"/>
          </a:xfrm>
        </p:spPr>
        <p:txBody>
          <a:bodyPr>
            <a:normAutofit fontScale="77500" lnSpcReduction="20000"/>
          </a:bodyPr>
          <a:lstStyle/>
          <a:p>
            <a:r>
              <a:rPr lang="en-US" b="1" dirty="0" smtClean="0"/>
              <a:t>Louis G. Hulsey</a:t>
            </a:r>
          </a:p>
          <a:p>
            <a:r>
              <a:rPr lang="en-US" b="1" dirty="0" smtClean="0"/>
              <a:t>January 3, 2010</a:t>
            </a:r>
          </a:p>
          <a:p>
            <a:r>
              <a:rPr lang="en-US" b="1" dirty="0" smtClean="0"/>
              <a:t>Casa Grande, Arizona</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is Faithful</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God is faithful to His Covenant.  </a:t>
            </a:r>
            <a:endParaRPr lang="en-US" b="1" dirty="0" smtClean="0"/>
          </a:p>
          <a:p>
            <a:pPr lvl="1"/>
            <a:r>
              <a:rPr lang="en-US" b="1" dirty="0" smtClean="0"/>
              <a:t>He </a:t>
            </a:r>
            <a:r>
              <a:rPr lang="en-US" b="1" dirty="0" smtClean="0"/>
              <a:t>delivered Israel the first time because of His covenant with Abraham, </a:t>
            </a:r>
          </a:p>
          <a:p>
            <a:pPr lvl="1"/>
            <a:r>
              <a:rPr lang="en-US" b="1" dirty="0" smtClean="0"/>
              <a:t>but </a:t>
            </a:r>
            <a:r>
              <a:rPr lang="en-US" b="1" dirty="0" smtClean="0"/>
              <a:t>He also delivered them into bondage because of the same covenant</a:t>
            </a:r>
            <a:r>
              <a:rPr lang="en-US" b="1" dirty="0" smtClean="0"/>
              <a:t>.</a:t>
            </a:r>
            <a:r>
              <a:rPr lang="en-US" b="1" dirty="0" smtClean="0"/>
              <a:t> </a:t>
            </a:r>
          </a:p>
          <a:p>
            <a:r>
              <a:rPr lang="en-US" b="1" dirty="0" smtClean="0"/>
              <a:t>God is faithful to His Word.</a:t>
            </a:r>
          </a:p>
          <a:p>
            <a:pPr lvl="1"/>
            <a:r>
              <a:rPr lang="en-US" b="1" dirty="0" smtClean="0"/>
              <a:t>Jer</a:t>
            </a:r>
            <a:r>
              <a:rPr lang="en-US" b="1" dirty="0" smtClean="0"/>
              <a:t>. 1:12, “Then said the LORD unto me, Thou hast well seen: for I will hasten [watch over] my word to perform it.”  This is a conditional promise.  The condition is that we obey His covenant.  God’s blessings are conditional upon our faithfulness to obey.  God is absolutely faithful.</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Ruth Trusted God</a:t>
            </a:r>
            <a:endParaRPr lang="en-US" b="1" dirty="0"/>
          </a:p>
        </p:txBody>
      </p:sp>
      <p:sp>
        <p:nvSpPr>
          <p:cNvPr id="3" name="Content Placeholder 2"/>
          <p:cNvSpPr>
            <a:spLocks noGrp="1"/>
          </p:cNvSpPr>
          <p:nvPr>
            <p:ph idx="1"/>
          </p:nvPr>
        </p:nvSpPr>
        <p:spPr/>
        <p:txBody>
          <a:bodyPr/>
          <a:lstStyle/>
          <a:p>
            <a:r>
              <a:rPr lang="en-US" b="1" dirty="0" smtClean="0"/>
              <a:t>Although Ruth was a Gentile </a:t>
            </a:r>
            <a:r>
              <a:rPr lang="en-US" b="1" dirty="0" smtClean="0"/>
              <a:t>and had </a:t>
            </a:r>
            <a:r>
              <a:rPr lang="en-US" b="1" dirty="0" smtClean="0"/>
              <a:t>no rights under the </a:t>
            </a:r>
            <a:r>
              <a:rPr lang="en-US" b="1" dirty="0" smtClean="0"/>
              <a:t>Covenant.</a:t>
            </a:r>
          </a:p>
          <a:p>
            <a:pPr lvl="1"/>
            <a:r>
              <a:rPr lang="en-US" b="1" dirty="0" smtClean="0"/>
              <a:t>She </a:t>
            </a:r>
            <a:r>
              <a:rPr lang="en-US" b="1" dirty="0" smtClean="0"/>
              <a:t>made a decision to trust and seek God anyway. </a:t>
            </a:r>
            <a:endParaRPr lang="en-US" b="1" dirty="0" smtClean="0"/>
          </a:p>
          <a:p>
            <a:pPr lvl="1"/>
            <a:r>
              <a:rPr lang="en-US" b="1" dirty="0" smtClean="0"/>
              <a:t>God </a:t>
            </a:r>
            <a:r>
              <a:rPr lang="en-US" b="1" dirty="0" smtClean="0"/>
              <a:t>honored her faith and gave her a kinsman redeemer who brought her into the lineage of the Messiah.  </a:t>
            </a:r>
            <a:endParaRPr lang="en-US" b="1" dirty="0" smtClean="0"/>
          </a:p>
          <a:p>
            <a:pPr lvl="1"/>
            <a:r>
              <a:rPr lang="en-US" b="1" dirty="0" smtClean="0"/>
              <a:t>She </a:t>
            </a:r>
            <a:r>
              <a:rPr lang="en-US" b="1" dirty="0" smtClean="0"/>
              <a:t>became the mother of </a:t>
            </a:r>
            <a:r>
              <a:rPr lang="en-US" b="1" dirty="0" err="1" smtClean="0"/>
              <a:t>Obed</a:t>
            </a:r>
            <a:r>
              <a:rPr lang="en-US" b="1" dirty="0" smtClean="0"/>
              <a:t> the grandfather of David</a:t>
            </a:r>
            <a:r>
              <a:rPr lang="en-US" b="1" dirty="0" smtClean="0"/>
              <a:t>.</a:t>
            </a:r>
            <a:endParaRPr lang="en-US" b="1"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Ruth Decided</a:t>
            </a:r>
            <a:endParaRPr lang="en-US" b="1" dirty="0"/>
          </a:p>
        </p:txBody>
      </p:sp>
      <p:sp>
        <p:nvSpPr>
          <p:cNvPr id="3" name="Content Placeholder 2"/>
          <p:cNvSpPr>
            <a:spLocks noGrp="1"/>
          </p:cNvSpPr>
          <p:nvPr>
            <p:ph idx="1"/>
          </p:nvPr>
        </p:nvSpPr>
        <p:spPr/>
        <p:txBody>
          <a:bodyPr>
            <a:normAutofit lnSpcReduction="10000"/>
          </a:bodyPr>
          <a:lstStyle/>
          <a:p>
            <a:r>
              <a:rPr lang="en-US" b="1" baseline="30000" dirty="0" smtClean="0"/>
              <a:t>16</a:t>
            </a:r>
            <a:r>
              <a:rPr lang="en-US" b="1" dirty="0" smtClean="0"/>
              <a:t> “But Ruth replied, ‘Don't urge me to leave you or to turn back from you. Where you go I will go, and where you stay I will stay. Your people will be my people and your God my God. </a:t>
            </a:r>
            <a:r>
              <a:rPr lang="en-US" b="1" baseline="30000" dirty="0" smtClean="0"/>
              <a:t>17</a:t>
            </a:r>
            <a:r>
              <a:rPr lang="en-US" b="1" dirty="0" smtClean="0"/>
              <a:t> Where you die I will die, and there I will be buried. May the LORD deal with me, be it ever so severely, if anything but death separates you and me.’ </a:t>
            </a:r>
            <a:r>
              <a:rPr lang="en-US" b="1" baseline="30000" dirty="0" smtClean="0"/>
              <a:t>18</a:t>
            </a:r>
            <a:r>
              <a:rPr lang="en-US" b="1" dirty="0" smtClean="0"/>
              <a:t> When Naomi realized that Ruth was determined to go with her, she stopped urging  her.” (NIV)</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and the faithful</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Why was David a man after God’s heart?  Not because he did not sin, but because he remembered and practiced the Covenant</a:t>
            </a:r>
            <a:r>
              <a:rPr lang="en-US" b="1" dirty="0" smtClean="0"/>
              <a:t>.</a:t>
            </a:r>
            <a:br>
              <a:rPr lang="en-US" b="1" dirty="0" smtClean="0"/>
            </a:br>
            <a:endParaRPr lang="en-US" b="1" dirty="0" smtClean="0"/>
          </a:p>
          <a:p>
            <a:r>
              <a:rPr lang="en-US" b="1" dirty="0" smtClean="0"/>
              <a:t>Some say God is sovereign and will save and heal only who He wants to.  But in His sovereignty he has committed himself to His Word, and He will not deny His Word</a:t>
            </a:r>
            <a:r>
              <a:rPr lang="en-US" b="1" dirty="0" smtClean="0"/>
              <a:t>.</a:t>
            </a:r>
            <a:br>
              <a:rPr lang="en-US" b="1" dirty="0" smtClean="0"/>
            </a:br>
            <a:r>
              <a:rPr lang="en-US" b="1" dirty="0" smtClean="0"/>
              <a:t> </a:t>
            </a:r>
          </a:p>
          <a:p>
            <a:r>
              <a:rPr lang="en-US" b="1" dirty="0" smtClean="0"/>
              <a:t>God has called us to be faithful, to serve him faithfully in the place where we are.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Pastor’s Vision</a:t>
            </a:r>
            <a:endParaRPr lang="en-US" dirty="0"/>
          </a:p>
        </p:txBody>
      </p:sp>
      <p:sp>
        <p:nvSpPr>
          <p:cNvPr id="3" name="Content Placeholder 2"/>
          <p:cNvSpPr>
            <a:spLocks noGrp="1"/>
          </p:cNvSpPr>
          <p:nvPr>
            <p:ph idx="1"/>
          </p:nvPr>
        </p:nvSpPr>
        <p:spPr/>
        <p:txBody>
          <a:bodyPr/>
          <a:lstStyle/>
          <a:p>
            <a:r>
              <a:rPr lang="en-US" b="1" dirty="0" smtClean="0"/>
              <a:t>My vision for this next quarter is to see us reach:</a:t>
            </a:r>
          </a:p>
          <a:p>
            <a:pPr lvl="1"/>
            <a:r>
              <a:rPr lang="en-US" b="1" dirty="0" smtClean="0"/>
              <a:t> </a:t>
            </a:r>
            <a:r>
              <a:rPr lang="en-US" b="1" dirty="0" smtClean="0"/>
              <a:t>A new level of faith</a:t>
            </a:r>
          </a:p>
          <a:p>
            <a:pPr lvl="1"/>
            <a:r>
              <a:rPr lang="en-US" b="1" dirty="0" smtClean="0"/>
              <a:t>A </a:t>
            </a:r>
            <a:r>
              <a:rPr lang="en-US" b="1" dirty="0" smtClean="0"/>
              <a:t>new level of authority</a:t>
            </a:r>
          </a:p>
          <a:p>
            <a:pPr lvl="1"/>
            <a:r>
              <a:rPr lang="en-US" b="1" dirty="0" smtClean="0"/>
              <a:t>A </a:t>
            </a:r>
            <a:r>
              <a:rPr lang="en-US" b="1" dirty="0" smtClean="0"/>
              <a:t>new level of obedience</a:t>
            </a:r>
          </a:p>
          <a:p>
            <a:pPr lvl="1"/>
            <a:r>
              <a:rPr lang="en-US" b="1" dirty="0" smtClean="0"/>
              <a:t>A </a:t>
            </a:r>
            <a:r>
              <a:rPr lang="en-US" b="1" dirty="0" smtClean="0"/>
              <a:t>new level of worship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collective vision</a:t>
            </a:r>
            <a:endParaRPr lang="en-US" dirty="0"/>
          </a:p>
        </p:txBody>
      </p:sp>
      <p:sp>
        <p:nvSpPr>
          <p:cNvPr id="3" name="Content Placeholder 2"/>
          <p:cNvSpPr>
            <a:spLocks noGrp="1"/>
          </p:cNvSpPr>
          <p:nvPr>
            <p:ph idx="1"/>
          </p:nvPr>
        </p:nvSpPr>
        <p:spPr/>
        <p:txBody>
          <a:bodyPr/>
          <a:lstStyle/>
          <a:p>
            <a:r>
              <a:rPr lang="en-US" b="1" dirty="0" smtClean="0"/>
              <a:t>What </a:t>
            </a:r>
            <a:r>
              <a:rPr lang="en-US" b="1" dirty="0" smtClean="0"/>
              <a:t>is Living Waters Church?</a:t>
            </a:r>
          </a:p>
          <a:p>
            <a:pPr lvl="1"/>
            <a:r>
              <a:rPr lang="en-US" b="1" dirty="0" smtClean="0"/>
              <a:t>A </a:t>
            </a:r>
            <a:r>
              <a:rPr lang="en-US" b="1" dirty="0" smtClean="0"/>
              <a:t>community of Christians whose highest priority is to worship and serve God by loving service to Him and to each other.</a:t>
            </a:r>
          </a:p>
          <a:p>
            <a:pPr lvl="1"/>
            <a:r>
              <a:rPr lang="en-US" b="1" dirty="0" smtClean="0"/>
              <a:t>A </a:t>
            </a:r>
            <a:r>
              <a:rPr lang="en-US" b="1" dirty="0" smtClean="0"/>
              <a:t>soul-saving station, a training center, a stronghold of faith for believers.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is Faithful</a:t>
            </a:r>
            <a:endParaRPr lang="en-US" b="1" dirty="0"/>
          </a:p>
        </p:txBody>
      </p:sp>
      <p:sp>
        <p:nvSpPr>
          <p:cNvPr id="3" name="Content Placeholder 2"/>
          <p:cNvSpPr>
            <a:spLocks noGrp="1"/>
          </p:cNvSpPr>
          <p:nvPr>
            <p:ph idx="1"/>
          </p:nvPr>
        </p:nvSpPr>
        <p:spPr/>
        <p:txBody>
          <a:bodyPr>
            <a:normAutofit/>
          </a:bodyPr>
          <a:lstStyle/>
          <a:p>
            <a:r>
              <a:rPr lang="en-US" b="1" dirty="0" smtClean="0"/>
              <a:t>God is absolutely and eternally faithful.</a:t>
            </a:r>
          </a:p>
          <a:p>
            <a:pPr lvl="1"/>
            <a:r>
              <a:rPr lang="en-US" b="1" dirty="0" smtClean="0"/>
              <a:t>He </a:t>
            </a:r>
            <a:r>
              <a:rPr lang="en-US" b="1" dirty="0" smtClean="0"/>
              <a:t>is faithful to uphold His Word.</a:t>
            </a:r>
          </a:p>
          <a:p>
            <a:pPr lvl="1"/>
            <a:r>
              <a:rPr lang="en-US" b="1" dirty="0" smtClean="0"/>
              <a:t>He </a:t>
            </a:r>
            <a:r>
              <a:rPr lang="en-US" b="1" dirty="0" smtClean="0"/>
              <a:t>is faithful to uphold the worlds, </a:t>
            </a:r>
          </a:p>
          <a:p>
            <a:pPr lvl="1"/>
            <a:r>
              <a:rPr lang="en-US" b="1" dirty="0" smtClean="0"/>
              <a:t>Heb </a:t>
            </a:r>
            <a:r>
              <a:rPr lang="en-US" b="1" dirty="0" smtClean="0"/>
              <a:t>1:3  “Who being the brightness of </a:t>
            </a:r>
            <a:r>
              <a:rPr lang="en-US" b="1" i="1" dirty="0" smtClean="0"/>
              <a:t>his</a:t>
            </a:r>
            <a:r>
              <a:rPr lang="en-US" b="1" dirty="0" smtClean="0"/>
              <a:t> glory, and the express image of his person, and upholding all things (</a:t>
            </a:r>
            <a:r>
              <a:rPr lang="en-US" b="1" dirty="0" err="1" smtClean="0"/>
              <a:t>τα</a:t>
            </a:r>
            <a:r>
              <a:rPr lang="en-US" b="1" dirty="0" smtClean="0"/>
              <a:t> </a:t>
            </a:r>
            <a:r>
              <a:rPr lang="en-US" b="1" dirty="0" err="1" smtClean="0"/>
              <a:t>παντα</a:t>
            </a:r>
            <a:r>
              <a:rPr lang="en-US" b="1" dirty="0" smtClean="0"/>
              <a:t>) by the word of his power (</a:t>
            </a:r>
            <a:r>
              <a:rPr lang="en-US" b="1" dirty="0" err="1" smtClean="0"/>
              <a:t>τω</a:t>
            </a:r>
            <a:r>
              <a:rPr lang="en-US" b="1" dirty="0" smtClean="0"/>
              <a:t> </a:t>
            </a:r>
            <a:r>
              <a:rPr lang="en-US" b="1" dirty="0" err="1" smtClean="0"/>
              <a:t>ρηματι</a:t>
            </a:r>
            <a:r>
              <a:rPr lang="en-US" b="1" dirty="0" smtClean="0"/>
              <a:t> </a:t>
            </a:r>
            <a:r>
              <a:rPr lang="en-US" b="1" dirty="0" err="1" smtClean="0"/>
              <a:t>της</a:t>
            </a:r>
            <a:r>
              <a:rPr lang="en-US" b="1" dirty="0" smtClean="0"/>
              <a:t> </a:t>
            </a:r>
            <a:r>
              <a:rPr lang="en-US" b="1" dirty="0" err="1" smtClean="0"/>
              <a:t>δυναμεως</a:t>
            </a:r>
            <a:r>
              <a:rPr lang="en-US" b="1" dirty="0" smtClean="0"/>
              <a:t> </a:t>
            </a:r>
            <a:r>
              <a:rPr lang="en-US" b="1" dirty="0" err="1" smtClean="0"/>
              <a:t>αυτου</a:t>
            </a:r>
            <a:r>
              <a:rPr lang="en-US" b="1" dirty="0" smtClean="0"/>
              <a:t>), when he had by himself purged our sins, sat down on the right hand of the Majesty on high;”</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is Faithful</a:t>
            </a:r>
            <a:endParaRPr lang="en-US" b="1" dirty="0"/>
          </a:p>
        </p:txBody>
      </p:sp>
      <p:sp>
        <p:nvSpPr>
          <p:cNvPr id="3" name="Content Placeholder 2"/>
          <p:cNvSpPr>
            <a:spLocks noGrp="1"/>
          </p:cNvSpPr>
          <p:nvPr>
            <p:ph idx="1"/>
          </p:nvPr>
        </p:nvSpPr>
        <p:spPr/>
        <p:txBody>
          <a:bodyPr>
            <a:normAutofit/>
          </a:bodyPr>
          <a:lstStyle/>
          <a:p>
            <a:r>
              <a:rPr lang="en-US" b="1" dirty="0" smtClean="0"/>
              <a:t>He is faithful to hold the universe together,</a:t>
            </a:r>
          </a:p>
          <a:p>
            <a:pPr lvl="1"/>
            <a:r>
              <a:rPr lang="en-US" b="1" dirty="0" smtClean="0"/>
              <a:t>Col</a:t>
            </a:r>
            <a:r>
              <a:rPr lang="en-US" b="1" dirty="0" smtClean="0"/>
              <a:t>. 1:16, “For by him were all things created, that are in heaven, and that are in earth, visible and invisible, whether </a:t>
            </a:r>
            <a:r>
              <a:rPr lang="en-US" b="1" i="1" dirty="0" smtClean="0"/>
              <a:t>they be</a:t>
            </a:r>
            <a:r>
              <a:rPr lang="en-US" b="1" dirty="0" smtClean="0"/>
              <a:t> thrones, or dominions, or principalities, or powers: all things were created by him, and for him:”</a:t>
            </a:r>
          </a:p>
          <a:p>
            <a:pPr lvl="1"/>
            <a:r>
              <a:rPr lang="en-US" b="1" dirty="0" smtClean="0"/>
              <a:t>Col</a:t>
            </a:r>
            <a:r>
              <a:rPr lang="en-US" b="1" dirty="0" smtClean="0"/>
              <a:t>. 1:17, “And he is before all things, and by him all things consist (</a:t>
            </a:r>
            <a:r>
              <a:rPr lang="en-US" b="1" dirty="0" err="1" smtClean="0"/>
              <a:t>συνεστηκεν</a:t>
            </a:r>
            <a:r>
              <a:rPr lang="en-US" b="1" dirty="0" smtClean="0"/>
              <a:t> [hold together].”</a:t>
            </a:r>
          </a:p>
          <a:p>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is Faithful</a:t>
            </a:r>
            <a:endParaRPr lang="en-US" b="1" dirty="0"/>
          </a:p>
        </p:txBody>
      </p:sp>
      <p:sp>
        <p:nvSpPr>
          <p:cNvPr id="3" name="Content Placeholder 2"/>
          <p:cNvSpPr>
            <a:spLocks noGrp="1"/>
          </p:cNvSpPr>
          <p:nvPr>
            <p:ph idx="1"/>
          </p:nvPr>
        </p:nvSpPr>
        <p:spPr/>
        <p:txBody>
          <a:bodyPr>
            <a:normAutofit fontScale="92500" lnSpcReduction="20000"/>
          </a:bodyPr>
          <a:lstStyle/>
          <a:p>
            <a:pPr lvl="1"/>
            <a:r>
              <a:rPr lang="en-US" b="1" dirty="0" smtClean="0"/>
              <a:t>He </a:t>
            </a:r>
            <a:r>
              <a:rPr lang="en-US" b="1" dirty="0" smtClean="0"/>
              <a:t>is faithful to be holy and just, </a:t>
            </a:r>
            <a:r>
              <a:rPr lang="en-US" b="1" dirty="0" err="1" smtClean="0"/>
              <a:t>Psa</a:t>
            </a:r>
            <a:r>
              <a:rPr lang="en-US" b="1" dirty="0" smtClean="0"/>
              <a:t> 99:9, “Exalt the LORD our God, and worship at his holy hill; for the LORD our God </a:t>
            </a:r>
            <a:r>
              <a:rPr lang="en-US" b="1" i="1" dirty="0" smtClean="0"/>
              <a:t>is</a:t>
            </a:r>
            <a:r>
              <a:rPr lang="en-US" b="1" dirty="0" smtClean="0"/>
              <a:t> holy.”</a:t>
            </a:r>
          </a:p>
          <a:p>
            <a:pPr lvl="1"/>
            <a:r>
              <a:rPr lang="en-US" b="1" dirty="0" smtClean="0"/>
              <a:t>He </a:t>
            </a:r>
            <a:r>
              <a:rPr lang="en-US" b="1" dirty="0" smtClean="0"/>
              <a:t>is faithful to be merciful, gracious, and loving, Joel 2:13, And rend your heart, and not your garments, and turn unto the LORD your God: for he </a:t>
            </a:r>
            <a:r>
              <a:rPr lang="en-US" b="1" i="1" dirty="0" smtClean="0"/>
              <a:t>is</a:t>
            </a:r>
            <a:r>
              <a:rPr lang="en-US" b="1" dirty="0" smtClean="0"/>
              <a:t> gracious and merciful, slow to anger, and of great kindness, and </a:t>
            </a:r>
            <a:r>
              <a:rPr lang="en-US" b="1" dirty="0" err="1" smtClean="0"/>
              <a:t>repenteth</a:t>
            </a:r>
            <a:r>
              <a:rPr lang="en-US" b="1" dirty="0" smtClean="0"/>
              <a:t> him of the evil.”</a:t>
            </a:r>
          </a:p>
          <a:p>
            <a:pPr lvl="1"/>
            <a:r>
              <a:rPr lang="en-US" b="1" dirty="0" smtClean="0"/>
              <a:t>James </a:t>
            </a:r>
            <a:r>
              <a:rPr lang="en-US" b="1" dirty="0" smtClean="0"/>
              <a:t>1:17, “Every good gift and every perfect gift is from above, and cometh down from the Father of lights, with whom is no variableness, neither shadow of turning.”</a:t>
            </a:r>
          </a:p>
          <a:p>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 is Unfaithful</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The nature of man is unfaithful. Mankind only keeps his promises when it is convenient.</a:t>
            </a:r>
          </a:p>
          <a:p>
            <a:r>
              <a:rPr lang="en-US" b="1" dirty="0" smtClean="0"/>
              <a:t>I am unfaithful because I fail to pray.  Sometimes our faith fails.  </a:t>
            </a:r>
          </a:p>
          <a:p>
            <a:r>
              <a:rPr lang="en-US" b="1" dirty="0" smtClean="0"/>
              <a:t>Sometimes we are carnal, but Jesus is never carnal.</a:t>
            </a:r>
          </a:p>
          <a:p>
            <a:r>
              <a:rPr lang="en-US" b="1" dirty="0" smtClean="0"/>
              <a:t>Sometimes we are unfaithful, but Jesus is never unfaithful.</a:t>
            </a:r>
          </a:p>
          <a:p>
            <a:r>
              <a:rPr lang="en-US" b="1" dirty="0" smtClean="0"/>
              <a:t>Let us repent from our unfaithfulness.</a:t>
            </a:r>
          </a:p>
          <a:p>
            <a:pPr lvl="1"/>
            <a:r>
              <a:rPr lang="en-US" b="1" dirty="0" smtClean="0"/>
              <a:t>You </a:t>
            </a:r>
            <a:r>
              <a:rPr lang="en-US" b="1" dirty="0" smtClean="0"/>
              <a:t>may say, “The spirit is willing, but the flesh is weak.”  Then quit walking in the flesh.  That confession proves you are walking in the flesh.</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Unfaithfulness is natural</a:t>
            </a:r>
            <a:endParaRPr lang="en-US" b="1" dirty="0"/>
          </a:p>
        </p:txBody>
      </p:sp>
      <p:sp>
        <p:nvSpPr>
          <p:cNvPr id="3" name="Content Placeholder 2"/>
          <p:cNvSpPr>
            <a:spLocks noGrp="1"/>
          </p:cNvSpPr>
          <p:nvPr>
            <p:ph idx="1"/>
          </p:nvPr>
        </p:nvSpPr>
        <p:spPr/>
        <p:txBody>
          <a:bodyPr>
            <a:normAutofit lnSpcReduction="10000"/>
          </a:bodyPr>
          <a:lstStyle/>
          <a:p>
            <a:r>
              <a:rPr lang="en-US" b="1" dirty="0" smtClean="0"/>
              <a:t>Walking in the flesh is our natural state.  Walking in the Spirit is a supernatural state.  Gal. 5:16, “</a:t>
            </a:r>
            <a:r>
              <a:rPr lang="en-US" b="1" i="1" dirty="0" smtClean="0"/>
              <a:t>This</a:t>
            </a:r>
            <a:r>
              <a:rPr lang="en-US" b="1" dirty="0" smtClean="0"/>
              <a:t> I say then, Walk in the Spirit, and ye shall not </a:t>
            </a:r>
            <a:r>
              <a:rPr lang="en-US" b="1" dirty="0" err="1" smtClean="0"/>
              <a:t>fulfil</a:t>
            </a:r>
            <a:r>
              <a:rPr lang="en-US" b="1" dirty="0" smtClean="0"/>
              <a:t> the lust of the flesh</a:t>
            </a:r>
            <a:r>
              <a:rPr lang="en-US" b="1" dirty="0" smtClean="0"/>
              <a:t>.”</a:t>
            </a:r>
            <a:br>
              <a:rPr lang="en-US" b="1" dirty="0" smtClean="0"/>
            </a:br>
            <a:endParaRPr lang="en-US" b="1" dirty="0" smtClean="0"/>
          </a:p>
          <a:p>
            <a:r>
              <a:rPr lang="en-US" b="1" dirty="0" smtClean="0"/>
              <a:t>Matt. 22:14, “For many are called (</a:t>
            </a:r>
            <a:r>
              <a:rPr lang="en-US" b="1" dirty="0" err="1" smtClean="0"/>
              <a:t>πολλοι</a:t>
            </a:r>
            <a:r>
              <a:rPr lang="en-US" b="1" dirty="0" smtClean="0"/>
              <a:t> </a:t>
            </a:r>
            <a:r>
              <a:rPr lang="en-US" b="1" dirty="0" err="1" smtClean="0"/>
              <a:t>γαρ</a:t>
            </a:r>
            <a:r>
              <a:rPr lang="en-US" b="1" dirty="0" smtClean="0"/>
              <a:t> </a:t>
            </a:r>
            <a:r>
              <a:rPr lang="en-US" b="1" dirty="0" err="1" smtClean="0"/>
              <a:t>εισιν</a:t>
            </a:r>
            <a:r>
              <a:rPr lang="en-US" b="1" dirty="0" smtClean="0"/>
              <a:t> </a:t>
            </a:r>
            <a:r>
              <a:rPr lang="en-US" b="1" dirty="0" err="1" smtClean="0"/>
              <a:t>κλητοι</a:t>
            </a:r>
            <a:r>
              <a:rPr lang="en-US" b="1" dirty="0" smtClean="0"/>
              <a:t>), but few </a:t>
            </a:r>
            <a:r>
              <a:rPr lang="en-US" b="1" i="1" dirty="0" smtClean="0"/>
              <a:t>are</a:t>
            </a:r>
            <a:r>
              <a:rPr lang="en-US" b="1" dirty="0" smtClean="0"/>
              <a:t> chosen (</a:t>
            </a:r>
            <a:r>
              <a:rPr lang="en-US" b="1" dirty="0" err="1" smtClean="0"/>
              <a:t>ολιγοι</a:t>
            </a:r>
            <a:r>
              <a:rPr lang="en-US" b="1" dirty="0" smtClean="0"/>
              <a:t> </a:t>
            </a:r>
            <a:r>
              <a:rPr lang="en-US" b="1" dirty="0" err="1" smtClean="0"/>
              <a:t>δε</a:t>
            </a:r>
            <a:r>
              <a:rPr lang="en-US" b="1" dirty="0" smtClean="0"/>
              <a:t> </a:t>
            </a:r>
            <a:r>
              <a:rPr lang="en-US" b="1" dirty="0" err="1" smtClean="0"/>
              <a:t>εκλεκτοι</a:t>
            </a:r>
            <a:r>
              <a:rPr lang="en-US" b="1" dirty="0" smtClean="0"/>
              <a:t>).”  Many are called, but few are faithful, few obey.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 God fair?</a:t>
            </a:r>
            <a:endParaRPr lang="en-US" b="1" dirty="0"/>
          </a:p>
        </p:txBody>
      </p:sp>
      <p:sp>
        <p:nvSpPr>
          <p:cNvPr id="3" name="Content Placeholder 2"/>
          <p:cNvSpPr>
            <a:spLocks noGrp="1"/>
          </p:cNvSpPr>
          <p:nvPr>
            <p:ph idx="1"/>
          </p:nvPr>
        </p:nvSpPr>
        <p:spPr/>
        <p:txBody>
          <a:bodyPr/>
          <a:lstStyle/>
          <a:p>
            <a:r>
              <a:rPr lang="en-US" b="1" dirty="0" smtClean="0"/>
              <a:t>Why did God deliver Israel from Egypt’s bondage?  They were idol worshippers and did not know God</a:t>
            </a:r>
            <a:r>
              <a:rPr lang="en-US" b="1" dirty="0" smtClean="0"/>
              <a:t>.</a:t>
            </a:r>
            <a:br>
              <a:rPr lang="en-US" b="1" dirty="0" smtClean="0"/>
            </a:br>
            <a:r>
              <a:rPr lang="en-US" b="1" dirty="0" smtClean="0"/>
              <a:t> </a:t>
            </a:r>
          </a:p>
          <a:p>
            <a:r>
              <a:rPr lang="en-US" b="1" dirty="0" smtClean="0"/>
              <a:t>Why did God deliver them from Egypt and then let them become captives to Babylon?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TotalTime>
  <Words>797</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God is Faithful</vt:lpstr>
      <vt:lpstr>Pastor’s Vision</vt:lpstr>
      <vt:lpstr>Our collective vision</vt:lpstr>
      <vt:lpstr>God is Faithful</vt:lpstr>
      <vt:lpstr>God is Faithful</vt:lpstr>
      <vt:lpstr>God is Faithful</vt:lpstr>
      <vt:lpstr>Man is Unfaithful</vt:lpstr>
      <vt:lpstr>Unfaithfulness is natural</vt:lpstr>
      <vt:lpstr>Is God fair?</vt:lpstr>
      <vt:lpstr>God is Faithful</vt:lpstr>
      <vt:lpstr>Ruth Trusted God</vt:lpstr>
      <vt:lpstr>Ruth Decided</vt:lpstr>
      <vt:lpstr>God and the faithful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 Faithful</dc:title>
  <dc:creator>Louis G. Hulsey</dc:creator>
  <cp:lastModifiedBy>Louis G. Hulsey</cp:lastModifiedBy>
  <cp:revision>4</cp:revision>
  <dcterms:created xsi:type="dcterms:W3CDTF">2010-01-03T06:26:26Z</dcterms:created>
  <dcterms:modified xsi:type="dcterms:W3CDTF">2010-01-03T06:54:00Z</dcterms:modified>
</cp:coreProperties>
</file>