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3" r:id="rId13"/>
    <p:sldId id="268" r:id="rId14"/>
    <p:sldId id="269" r:id="rId15"/>
    <p:sldId id="270" r:id="rId16"/>
    <p:sldId id="271" r:id="rId17"/>
    <p:sldId id="272" r:id="rId18"/>
    <p:sldId id="274" r:id="rId19"/>
    <p:sldId id="275" r:id="rId20"/>
    <p:sldId id="256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377" autoAdjust="0"/>
  </p:normalViewPr>
  <p:slideViewPr>
    <p:cSldViewPr>
      <p:cViewPr varScale="1">
        <p:scale>
          <a:sx n="74" d="100"/>
          <a:sy n="74" d="100"/>
        </p:scale>
        <p:origin x="-36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413F-BAF3-4951-BDBC-83BAF93D62DA}" type="datetimeFigureOut">
              <a:rPr lang="en-US" smtClean="0"/>
              <a:pPr/>
              <a:t>6/18/2011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2FD5-3B98-41D9-A6B0-E1707F7B9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413F-BAF3-4951-BDBC-83BAF93D62DA}" type="datetimeFigureOut">
              <a:rPr lang="en-US" smtClean="0"/>
              <a:pPr/>
              <a:t>6/18/2011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2FD5-3B98-41D9-A6B0-E1707F7B9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413F-BAF3-4951-BDBC-83BAF93D62DA}" type="datetimeFigureOut">
              <a:rPr lang="en-US" smtClean="0"/>
              <a:pPr/>
              <a:t>6/18/2011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2FD5-3B98-41D9-A6B0-E1707F7B9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413F-BAF3-4951-BDBC-83BAF93D62DA}" type="datetimeFigureOut">
              <a:rPr lang="en-US" smtClean="0"/>
              <a:pPr/>
              <a:t>6/18/2011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2FD5-3B98-41D9-A6B0-E1707F7B9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413F-BAF3-4951-BDBC-83BAF93D62DA}" type="datetimeFigureOut">
              <a:rPr lang="en-US" smtClean="0"/>
              <a:pPr/>
              <a:t>6/18/2011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2FD5-3B98-41D9-A6B0-E1707F7B9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413F-BAF3-4951-BDBC-83BAF93D62DA}" type="datetimeFigureOut">
              <a:rPr lang="en-US" smtClean="0"/>
              <a:pPr/>
              <a:t>6/18/2011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2FD5-3B98-41D9-A6B0-E1707F7B9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413F-BAF3-4951-BDBC-83BAF93D62DA}" type="datetimeFigureOut">
              <a:rPr lang="en-US" smtClean="0"/>
              <a:pPr/>
              <a:t>6/18/2011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2FD5-3B98-41D9-A6B0-E1707F7B9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413F-BAF3-4951-BDBC-83BAF93D62DA}" type="datetimeFigureOut">
              <a:rPr lang="en-US" smtClean="0"/>
              <a:pPr/>
              <a:t>6/18/2011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2FD5-3B98-41D9-A6B0-E1707F7B9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413F-BAF3-4951-BDBC-83BAF93D62DA}" type="datetimeFigureOut">
              <a:rPr lang="en-US" smtClean="0"/>
              <a:pPr/>
              <a:t>6/18/2011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2FD5-3B98-41D9-A6B0-E1707F7B9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413F-BAF3-4951-BDBC-83BAF93D62DA}" type="datetimeFigureOut">
              <a:rPr lang="en-US" smtClean="0"/>
              <a:pPr/>
              <a:t>6/18/2011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2FD5-3B98-41D9-A6B0-E1707F7B9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413F-BAF3-4951-BDBC-83BAF93D62DA}" type="datetimeFigureOut">
              <a:rPr lang="en-US" smtClean="0"/>
              <a:pPr/>
              <a:t>6/18/2011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5E2FD5-3B98-41D9-A6B0-E1707F7B9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F413F-BAF3-4951-BDBC-83BAF93D62DA}" type="datetimeFigureOut">
              <a:rPr lang="en-US" smtClean="0"/>
              <a:pPr/>
              <a:t>6/18/2011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E2FD5-3B98-41D9-A6B0-E1707F7B932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Living%20Waters%20Church\Documents\Video%20Clips\Footsteps_Of_A_Father_Music_Video.wmv" TargetMode="External"/><Relationship Id="rId1" Type="http://schemas.openxmlformats.org/officeDocument/2006/relationships/video" Target="file:///D:\Sharefaith\Video\Fathers%20Day\Footsteps_Of_A_Father_Music_Video.wmv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Sharefaith\Sharefaith PPT Presentations\Fathers Day PPT\A_Fathers_Footsteps_PowerPoint_Template\sf_fathersFootsteps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15491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D:\Sharefaith\Sharefaith PPT Presentations\Fathers Day PPT\Father's_Day_Example\ftf_jpeg\sf_Father'sLeadingByExample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6879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 descr="D:\Sharefaith\Sharefaith PPT Presentations\Fathers Day PPT\Name_Of_My_Father_PowerPoint_Template\jpeg_nameFather\sf_nameFather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2417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 descr="D:\Sharefaith\Sharefaith PPT Presentations\Fathers Day PPT\Name_Of_My_Father_PowerPoint_Template\jpeg_nameFather\sf_nameFather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1514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D:\Sharefaith\Sharefaith PPT Presentations\Fathers Day PPT\Our_Father_In_Heaven_PowerPoint_Template\sf_ourFather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18751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 descr="D:\Sharefaith\Sharefaith PPT Presentations\Fathers Day PPT\Our_Father_In_Heaven_PowerPoint_Template\sf_ourFather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15397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 descr="D:\Sharefaith\Sharefaith PPT Presentations\Fathers Day PPT\Our_Father_In_Heaven_PowerPoint_Template\sf_ourFather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5132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D:\Sharefaith\Sharefaith PPT Presentations\Fathers Day PPT\Wisdom_Of_The_Father_PowerPoint_Template\jpeg_wisdomFather\sf_wisdomFather_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15039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 descr="D:\Sharefaith\Sharefaith PPT Presentations\Fathers Day PPT\Wisdom_Of_The_Father_PowerPoint_Template\jpeg_wisdomFather\sf_wisdomFather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638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D:\Sharefaith\Sharefaith PPT Presentations\Fathers Day PPT\Father's_Day_Church_PowerPoint_Template\jpegs\sf_GodTheFath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1287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D:\Sharefaith\Sharefaith PPT Presentations\Fathers Day PPT\Father's_Day_Church_PowerPoint_Template\jpegs\sf_GodTheFather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1377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D:\Sharefaith\Sharefaith PPT Presentations\Fathers Day PPT\A_Fathers_Footsteps_PowerPoint_Template\sf_fathersFootsteps_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1" cy="6858001"/>
          </a:xfrm>
          <a:prstGeom prst="rect">
            <a:avLst/>
          </a:prstGeom>
          <a:noFill/>
        </p:spPr>
      </p:pic>
    </p:spTree>
  </p:cSld>
  <p:clrMapOvr>
    <a:masterClrMapping/>
  </p:clrMapOvr>
  <p:transition advTm="15116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Footsteps_Of_A_Father_Music_Video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Footsteps_Of_A_Father_Music_Video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advTm="757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5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5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D:\Sharefaith\Sharefaith PPT Presentations\Fathers Day PPT\Father's_Day_Church_PowerPoint_Template\jpegs\sf_GodTheFather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Tm="1400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D:\Sharefaith\Sharefaith PPT Presentations\Fathers Day PPT\A_Fathers_Footsteps_PowerPoint_Template\sf_fathersFootsteps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609600"/>
            <a:ext cx="883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C00000"/>
                </a:solidFill>
                <a:latin typeface="Jokerman" pitchFamily="82" charset="0"/>
              </a:rPr>
              <a:t>Announcements</a:t>
            </a:r>
            <a:endParaRPr lang="en-US" sz="6600" b="1" dirty="0">
              <a:solidFill>
                <a:srgbClr val="C00000"/>
              </a:solidFill>
              <a:latin typeface="Jokerman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524000"/>
            <a:ext cx="8763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haroni" pitchFamily="2" charset="-79"/>
                <a:cs typeface="Aharoni" pitchFamily="2" charset="-79"/>
              </a:rPr>
              <a:t>Men’s fellowship breakfast  Mondays</a:t>
            </a:r>
          </a:p>
          <a:p>
            <a:pPr algn="ctr"/>
            <a:r>
              <a:rPr lang="en-US" sz="4400" dirty="0" smtClean="0">
                <a:latin typeface="Aharoni" pitchFamily="2" charset="-79"/>
                <a:cs typeface="Aharoni" pitchFamily="2" charset="-79"/>
              </a:rPr>
              <a:t>@ 8:00 AM </a:t>
            </a:r>
          </a:p>
          <a:p>
            <a:pPr algn="ctr"/>
            <a:r>
              <a:rPr lang="en-US" sz="4400" dirty="0" smtClean="0">
                <a:latin typeface="Aharoni" pitchFamily="2" charset="-79"/>
                <a:cs typeface="Aharoni" pitchFamily="2" charset="-79"/>
              </a:rPr>
              <a:t>LWC Fellowship Hall</a:t>
            </a:r>
          </a:p>
        </p:txBody>
      </p:sp>
      <p:pic>
        <p:nvPicPr>
          <p:cNvPr id="9" name="Picture 8" descr="Pictu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4258437"/>
            <a:ext cx="4114800" cy="2175701"/>
          </a:xfrm>
          <a:prstGeom prst="rect">
            <a:avLst/>
          </a:prstGeom>
        </p:spPr>
      </p:pic>
      <p:pic>
        <p:nvPicPr>
          <p:cNvPr id="11" name="Content Placeholder 10" descr="breakf9c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629400" y="4267200"/>
            <a:ext cx="2133600" cy="2114550"/>
          </a:xfrm>
        </p:spPr>
      </p:pic>
    </p:spTree>
  </p:cSld>
  <p:clrMapOvr>
    <a:masterClrMapping/>
  </p:clrMapOvr>
  <p:transition advTm="15553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D:\Sharefaith\Sharefaith PPT Presentations\Fathers Day PPT\A_Fathers_Footsteps_PowerPoint_Template\sf_fathersFootsteps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04800" y="533400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Jokerman" pitchFamily="82" charset="0"/>
              </a:rPr>
              <a:t>Announcements</a:t>
            </a:r>
            <a:endParaRPr lang="en-US" sz="4800" b="1" dirty="0">
              <a:solidFill>
                <a:srgbClr val="C00000"/>
              </a:solidFill>
              <a:latin typeface="Jokerman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371600"/>
            <a:ext cx="9144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Arial Black" pitchFamily="34" charset="0"/>
              </a:rPr>
              <a:t>Living Waters Ladies’ Ministry</a:t>
            </a:r>
          </a:p>
          <a:p>
            <a:pPr algn="ctr"/>
            <a:r>
              <a:rPr lang="en-US" sz="4400" dirty="0" smtClean="0">
                <a:latin typeface="Arial Black" pitchFamily="34" charset="0"/>
              </a:rPr>
              <a:t>Meets Tuesday, June 21, 10:00 AM In the LWC Sanctuary</a:t>
            </a:r>
            <a:endParaRPr lang="en-US" sz="4400" dirty="0">
              <a:latin typeface="Arial Black" pitchFamily="34" charset="0"/>
            </a:endParaRPr>
          </a:p>
        </p:txBody>
      </p:sp>
      <p:pic>
        <p:nvPicPr>
          <p:cNvPr id="10" name="Content Placeholder 9" descr="Picture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4572000"/>
            <a:ext cx="1447800" cy="1903800"/>
          </a:xfrm>
        </p:spPr>
      </p:pic>
      <p:pic>
        <p:nvPicPr>
          <p:cNvPr id="11" name="Picture 10" descr="prayergrou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53200" y="4191000"/>
            <a:ext cx="2308860" cy="2194560"/>
          </a:xfrm>
          <a:prstGeom prst="rect">
            <a:avLst/>
          </a:prstGeom>
        </p:spPr>
      </p:pic>
    </p:spTree>
  </p:cSld>
  <p:clrMapOvr>
    <a:masterClrMapping/>
  </p:clrMapOvr>
  <p:transition advTm="1553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Sharefaith\Sharefaith PPT Presentations\Fathers Day PPT\A_Fathers_Footsteps_PowerPoint_Template\sf_fathersFootsteps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922979" y="457200"/>
            <a:ext cx="5003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Jokerman" pitchFamily="82" charset="0"/>
              </a:rPr>
              <a:t>Announcements</a:t>
            </a:r>
            <a:endParaRPr lang="en-US" sz="4800" b="1" dirty="0">
              <a:solidFill>
                <a:srgbClr val="C00000"/>
              </a:solidFill>
              <a:latin typeface="Jokerman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295400"/>
            <a:ext cx="8001000" cy="228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latin typeface="Arial Black" pitchFamily="34" charset="0"/>
              </a:rPr>
              <a:t>Don’t forget to Silence Your Cell Phone During Worship Service </a:t>
            </a:r>
            <a:endParaRPr lang="en-US" sz="4800" dirty="0">
              <a:latin typeface="Arial Black" pitchFamily="34" charset="0"/>
            </a:endParaRPr>
          </a:p>
        </p:txBody>
      </p:sp>
      <p:pic>
        <p:nvPicPr>
          <p:cNvPr id="6147" name="Picture 3" descr="C:\Users\bob\Pictures\1206558994350927690taber_No_Cell_Phones_Allowed_svg_me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3810000"/>
            <a:ext cx="3505200" cy="2286000"/>
          </a:xfrm>
          <a:prstGeom prst="rect">
            <a:avLst/>
          </a:prstGeom>
          <a:noFill/>
        </p:spPr>
      </p:pic>
    </p:spTree>
  </p:cSld>
  <p:clrMapOvr>
    <a:masterClrMapping/>
  </p:clrMapOvr>
  <p:transition advTm="15007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D:\Sharefaith\Sharefaith PPT Presentations\Fathers Day PPT\A_Fathers_Footsteps_PowerPoint_Template\sf_fathersFootsteps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922979" y="457200"/>
            <a:ext cx="5003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Jokerman" pitchFamily="82" charset="0"/>
              </a:rPr>
              <a:t>Announcements</a:t>
            </a:r>
            <a:endParaRPr lang="en-US" sz="4800" b="1" dirty="0">
              <a:solidFill>
                <a:srgbClr val="C00000"/>
              </a:solidFill>
              <a:latin typeface="Jokerman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057400"/>
            <a:ext cx="8610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Black" pitchFamily="34" charset="0"/>
              </a:rPr>
              <a:t>Ladies Morning Prayer</a:t>
            </a:r>
          </a:p>
          <a:p>
            <a:pPr algn="ctr"/>
            <a:r>
              <a:rPr lang="en-US" sz="4800" dirty="0" smtClean="0">
                <a:latin typeface="Arial Black" pitchFamily="34" charset="0"/>
              </a:rPr>
              <a:t>8:30 – 9:30 AM</a:t>
            </a:r>
          </a:p>
          <a:p>
            <a:pPr algn="ctr"/>
            <a:r>
              <a:rPr lang="en-US" sz="4800" dirty="0" smtClean="0">
                <a:latin typeface="Arial Black" pitchFamily="34" charset="0"/>
              </a:rPr>
              <a:t>Every Monday in the Sanctuary</a:t>
            </a:r>
          </a:p>
        </p:txBody>
      </p:sp>
    </p:spTree>
  </p:cSld>
  <p:clrMapOvr>
    <a:masterClrMapping/>
  </p:clrMapOvr>
  <p:transition advTm="15257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free_27761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67000" y="1958181"/>
            <a:ext cx="3810000" cy="3810000"/>
          </a:xfrm>
        </p:spPr>
      </p:pic>
      <p:pic>
        <p:nvPicPr>
          <p:cNvPr id="8194" name="Picture 2" descr="D:\Sharefaith\Sharefaith PPT Presentations\Fathers Day PPT\A_Fathers_Footsteps_PowerPoint_Template\sf_fathersFootsteps_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047155" y="457200"/>
            <a:ext cx="46025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latin typeface="Jokerman" pitchFamily="82" charset="0"/>
              </a:rPr>
              <a:t>Announcements</a:t>
            </a:r>
            <a:endParaRPr lang="en-US" sz="4400" b="1" dirty="0">
              <a:solidFill>
                <a:srgbClr val="C00000"/>
              </a:solidFill>
              <a:latin typeface="Jokerman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1219200"/>
            <a:ext cx="8763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atin typeface="Arial Black" pitchFamily="34" charset="0"/>
              </a:rPr>
              <a:t>CD’s of Sermons @ LWC Are Now Available for $3.00. See Bob Price</a:t>
            </a:r>
            <a:endParaRPr lang="en-US" sz="4800" dirty="0">
              <a:latin typeface="Arial Black" pitchFamily="34" charset="0"/>
            </a:endParaRPr>
          </a:p>
        </p:txBody>
      </p:sp>
      <p:pic>
        <p:nvPicPr>
          <p:cNvPr id="12" name="Picture 11" descr="Picture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0" y="3429000"/>
            <a:ext cx="3581400" cy="2982292"/>
          </a:xfrm>
          <a:prstGeom prst="rect">
            <a:avLst/>
          </a:prstGeom>
        </p:spPr>
      </p:pic>
    </p:spTree>
  </p:cSld>
  <p:clrMapOvr>
    <a:masterClrMapping/>
  </p:clrMapOvr>
  <p:transition advTm="15787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D:\Sharefaith\Sharefaith PPT Presentations\Fathers Day PPT\A_Fathers_Footsteps_PowerPoint_Template\sf_fathersFootsteps_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41979" y="533400"/>
            <a:ext cx="5003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Jokerman" pitchFamily="82" charset="0"/>
              </a:rPr>
              <a:t>Announcements</a:t>
            </a:r>
            <a:endParaRPr lang="en-US" sz="4800" b="1" dirty="0">
              <a:solidFill>
                <a:srgbClr val="C00000"/>
              </a:solidFill>
              <a:latin typeface="Jokerman" pitchFamily="82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52400" y="1447800"/>
            <a:ext cx="8839200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1" i="0" u="none" strike="noStrike" cap="none" normalizeH="0" baseline="0" dirty="0" smtClean="0">
                <a:ln>
                  <a:noFill/>
                </a:ln>
                <a:effectLst/>
                <a:latin typeface="Snap ITC" pitchFamily="82" charset="0"/>
                <a:cs typeface="Arial" pitchFamily="34" charset="0"/>
              </a:rPr>
              <a:t>Octane Youth Ministry</a:t>
            </a:r>
            <a:endParaRPr kumimoji="0" lang="en-US" sz="4800" b="0" i="0" u="none" strike="noStrike" cap="none" normalizeH="0" baseline="0" dirty="0" smtClean="0">
              <a:ln>
                <a:noFill/>
              </a:ln>
              <a:effectLst/>
              <a:latin typeface="Snap ITC" pitchFamily="82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cs typeface="Arial" pitchFamily="34" charset="0"/>
              </a:rPr>
              <a:t>Friday Nights,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cs typeface="Arial" pitchFamily="34" charset="0"/>
              </a:rPr>
              <a:t>Cornerstone Community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cs typeface="Arial" pitchFamily="34" charset="0"/>
              </a:rPr>
              <a:t>9745 N. Trekell Road (at Val Vista),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cs typeface="Arial" pitchFamily="34" charset="0"/>
              </a:rPr>
              <a:t>7 to 10:00 PM, for ages 10 to 14.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cs typeface="Arial" pitchFamily="34" charset="0"/>
              </a:rPr>
              <a:t>This high-energy evening includes snacks and drinks, ping pong, air hockey, pool, foosball,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effectLst/>
                <a:latin typeface="Arial Black" pitchFamily="34" charset="0"/>
                <a:cs typeface="Arial" pitchFamily="34" charset="0"/>
              </a:rPr>
              <a:t>Wii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effectLst/>
                <a:latin typeface="Arial Black" pitchFamily="34" charset="0"/>
                <a:cs typeface="Arial" pitchFamily="34" charset="0"/>
              </a:rPr>
              <a:t> station, and more!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Franklin Gothic Book" pitchFamily="34" charset="0"/>
                <a:cs typeface="Arial" pitchFamily="34" charset="0"/>
              </a:rPr>
              <a:t> 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2053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D:\Sharefaith\Sharefaith PPT Presentations\Fathers Day PPT\A_Fathers_Footsteps_PowerPoint_Template\sf_fathersFootsteps_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4600" y="304800"/>
            <a:ext cx="662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Black" pitchFamily="34" charset="0"/>
              </a:rPr>
              <a:t>Today is Father’s Day!</a:t>
            </a:r>
          </a:p>
          <a:p>
            <a:r>
              <a:rPr lang="en-US" sz="4000" dirty="0" smtClean="0">
                <a:latin typeface="Arial Black" pitchFamily="34" charset="0"/>
              </a:rPr>
              <a:t>What will you do to honor your father</a:t>
            </a:r>
            <a:r>
              <a:rPr lang="en-US" sz="4800" dirty="0" smtClean="0">
                <a:latin typeface="Arial Black" pitchFamily="34" charset="0"/>
              </a:rPr>
              <a:t>?</a:t>
            </a:r>
            <a:endParaRPr lang="en-US" sz="4800" dirty="0">
              <a:latin typeface="Arial Black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724400"/>
            <a:ext cx="8458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Arial Black" pitchFamily="34" charset="0"/>
              </a:rPr>
              <a:t>“Honor thy father and thy mother that thy days may be long upon the land.” Ex. 20:12</a:t>
            </a:r>
            <a:endParaRPr lang="en-US" sz="3600" dirty="0">
              <a:latin typeface="Arial Black" pitchFamily="34" charset="0"/>
            </a:endParaRPr>
          </a:p>
        </p:txBody>
      </p:sp>
    </p:spTree>
  </p:cSld>
  <p:clrMapOvr>
    <a:masterClrMapping/>
  </p:clrMapOvr>
  <p:transition advTm="16115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159</Words>
  <Application>Microsoft Office PowerPoint</Application>
  <PresentationFormat>On-screen Show (4:3)</PresentationFormat>
  <Paragraphs>26</Paragraphs>
  <Slides>21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bob</dc:creator>
  <cp:lastModifiedBy>Living Waters Church</cp:lastModifiedBy>
  <cp:revision>12</cp:revision>
  <dcterms:created xsi:type="dcterms:W3CDTF">2011-06-18T23:48:35Z</dcterms:created>
  <dcterms:modified xsi:type="dcterms:W3CDTF">2011-06-19T02:39:25Z</dcterms:modified>
</cp:coreProperties>
</file>