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1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841D5-8C0E-4713-B819-E3FAE8F4BDD3}" type="datetimeFigureOut">
              <a:rPr lang="en-US" smtClean="0"/>
              <a:pPr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DDE94-9E62-40AD-A7E1-59E38FAE45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I.  The Problem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Many families are under a curse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This is not a curse performed by some witch doctor, but a curse produced by neglect of the Scripture and wrong doctrine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Malachi 4:5-6, KJV</a:t>
            </a:r>
          </a:p>
          <a:p>
            <a:r>
              <a:rPr lang="en-US" dirty="0"/>
              <a:t>5,  “Behold, I will send you Elijah the prophet before the coming of the great and dreadful day of the LORD:”</a:t>
            </a:r>
          </a:p>
          <a:p>
            <a:r>
              <a:rPr lang="en-US" dirty="0"/>
              <a:t>6,  “And he shall turn the heart of the fathers to the children, and the heart of the children to their fathers, lest I come and smite the earth with a curse.”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16,  Let the word of Christ dwell in you richly in all wisdom; teaching and admonishing one another in psalms and hymns and spiritual songs, singing with grace in your hearts to the Lord.</a:t>
            </a:r>
          </a:p>
          <a:p>
            <a:r>
              <a:rPr lang="en-US" dirty="0"/>
              <a:t>17,  And whatsoever ye do in word or deed, </a:t>
            </a:r>
            <a:r>
              <a:rPr lang="en-US" i="1" dirty="0"/>
              <a:t>do</a:t>
            </a:r>
            <a:r>
              <a:rPr lang="en-US" dirty="0"/>
              <a:t> all in the name of the Lord Jesus, giving thanks to God and the Father by him.</a:t>
            </a:r>
          </a:p>
          <a:p>
            <a:r>
              <a:rPr lang="en-US" dirty="0"/>
              <a:t>18,  Wives, submit yourselves unto your own husbands, as it is fit in the Lord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19,  Husbands, love </a:t>
            </a:r>
            <a:r>
              <a:rPr lang="en-US" i="1" dirty="0"/>
              <a:t>your</a:t>
            </a:r>
            <a:r>
              <a:rPr lang="en-US" dirty="0"/>
              <a:t> wives, and be not bitter against them.</a:t>
            </a:r>
          </a:p>
          <a:p>
            <a:r>
              <a:rPr lang="en-US" dirty="0"/>
              <a:t>20,  Children, obey </a:t>
            </a:r>
            <a:r>
              <a:rPr lang="en-US" i="1" dirty="0"/>
              <a:t>your</a:t>
            </a:r>
            <a:r>
              <a:rPr lang="en-US" dirty="0"/>
              <a:t> parents in all things: for this is well pleasing unto the Lord.</a:t>
            </a:r>
          </a:p>
          <a:p>
            <a:r>
              <a:rPr lang="en-US" dirty="0"/>
              <a:t>21,  Fathers, provoke not your children </a:t>
            </a:r>
            <a:r>
              <a:rPr lang="en-US" i="1" dirty="0"/>
              <a:t>to anger,</a:t>
            </a:r>
            <a:r>
              <a:rPr lang="en-US" dirty="0"/>
              <a:t> lest they be discouraged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Proverbs 14:11-12 KJV  The house of the wicked shall be overthrown: but the tabernacle of the upright shall flourish.  12,  There is a way which </a:t>
            </a:r>
            <a:r>
              <a:rPr lang="en-US" dirty="0" err="1"/>
              <a:t>seemeth</a:t>
            </a:r>
            <a:r>
              <a:rPr lang="en-US" dirty="0"/>
              <a:t> right unto a man, but the end thereof </a:t>
            </a:r>
            <a:r>
              <a:rPr lang="en-US" i="1" dirty="0"/>
              <a:t>are</a:t>
            </a:r>
            <a:r>
              <a:rPr lang="en-US" dirty="0"/>
              <a:t> the ways of death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Proverbs 14:15-18 KJV  The simple believeth every word: but the prudent </a:t>
            </a:r>
            <a:r>
              <a:rPr lang="en-US" i="1" dirty="0"/>
              <a:t>man </a:t>
            </a:r>
            <a:r>
              <a:rPr lang="en-US" i="1" dirty="0" err="1"/>
              <a:t>looketh</a:t>
            </a:r>
            <a:r>
              <a:rPr lang="en-US" i="1" dirty="0"/>
              <a:t> well to his going.  16,  A wise man </a:t>
            </a:r>
            <a:r>
              <a:rPr lang="en-US" i="1" dirty="0" err="1"/>
              <a:t>feareth</a:t>
            </a:r>
            <a:r>
              <a:rPr lang="en-US" i="1" dirty="0"/>
              <a:t>, and </a:t>
            </a:r>
            <a:r>
              <a:rPr lang="en-US" i="1" dirty="0" err="1"/>
              <a:t>departeth</a:t>
            </a:r>
            <a:r>
              <a:rPr lang="en-US" i="1" dirty="0"/>
              <a:t> from evil: but the fool </a:t>
            </a:r>
            <a:r>
              <a:rPr lang="en-US" i="1" dirty="0" err="1"/>
              <a:t>rageth</a:t>
            </a:r>
            <a:r>
              <a:rPr lang="en-US" i="1" dirty="0"/>
              <a:t>, and is confident.  17,  He that is soon angry </a:t>
            </a:r>
            <a:r>
              <a:rPr lang="en-US" i="1" dirty="0" err="1"/>
              <a:t>dealeth</a:t>
            </a:r>
            <a:r>
              <a:rPr lang="en-US" i="1" dirty="0"/>
              <a:t> foolishly: and a man of wicked devices is hated.  18,  The simple inherit folly: but the prudent are crowned with knowledge.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Proverbs 23:12-14 KJV  Apply </a:t>
            </a:r>
            <a:r>
              <a:rPr lang="en-US" dirty="0" err="1"/>
              <a:t>thine</a:t>
            </a:r>
            <a:r>
              <a:rPr lang="en-US" dirty="0"/>
              <a:t> heart unto instruction, and </a:t>
            </a:r>
            <a:r>
              <a:rPr lang="en-US" dirty="0" err="1"/>
              <a:t>thine</a:t>
            </a:r>
            <a:r>
              <a:rPr lang="en-US" dirty="0"/>
              <a:t> ears to the words of knowledge.  13,  Withhold not correction from the child: for </a:t>
            </a:r>
            <a:r>
              <a:rPr lang="en-US" i="1" dirty="0"/>
              <a:t>if</a:t>
            </a:r>
            <a:r>
              <a:rPr lang="en-US" dirty="0"/>
              <a:t> thou </a:t>
            </a:r>
            <a:r>
              <a:rPr lang="en-US" dirty="0" err="1"/>
              <a:t>beatest</a:t>
            </a:r>
            <a:r>
              <a:rPr lang="en-US" dirty="0"/>
              <a:t> him with the rod, he shall not die.  14,  Thou </a:t>
            </a:r>
            <a:r>
              <a:rPr lang="en-US" dirty="0" err="1"/>
              <a:t>shalt</a:t>
            </a:r>
            <a:r>
              <a:rPr lang="en-US" dirty="0"/>
              <a:t> beat him with the rod, and </a:t>
            </a:r>
            <a:r>
              <a:rPr lang="en-US" dirty="0" err="1"/>
              <a:t>shalt</a:t>
            </a:r>
            <a:r>
              <a:rPr lang="en-US" dirty="0"/>
              <a:t> deliver his soul from hell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worst kind of child abuse is to let your children ignore you and be undisciplined.</a:t>
            </a:r>
          </a:p>
          <a:p>
            <a:r>
              <a:rPr lang="en-US" dirty="0"/>
              <a:t>Discipline prepares children for the real world.</a:t>
            </a:r>
          </a:p>
          <a:p>
            <a:r>
              <a:rPr lang="en-US" dirty="0"/>
              <a:t>If you love your children you will correct them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ar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931" y="609600"/>
            <a:ext cx="9102137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ar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1" y="1"/>
            <a:ext cx="8098846" cy="683971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a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131" y="152400"/>
            <a:ext cx="9064977" cy="67056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a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-33710"/>
            <a:ext cx="5257800" cy="68264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curse is the disorder and confusion of the world, the lack of Kingdom Order.</a:t>
            </a:r>
          </a:p>
          <a:p>
            <a:r>
              <a:rPr lang="en-US" dirty="0"/>
              <a:t>The curse is a financial curse.</a:t>
            </a:r>
          </a:p>
          <a:p>
            <a:r>
              <a:rPr lang="en-US" dirty="0"/>
              <a:t>Families overspend on items or buy things twice because they cannot find them in their clutter and confusion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parenting “experts” tried to define “love” as permissiveness toward children.  </a:t>
            </a:r>
          </a:p>
          <a:p>
            <a:r>
              <a:rPr lang="en-US" dirty="0" smtClean="0"/>
              <a:t>In an effort not to be abusive they abused children in a worse way.  </a:t>
            </a:r>
          </a:p>
          <a:p>
            <a:r>
              <a:rPr lang="en-US" dirty="0" smtClean="0"/>
              <a:t>They abused them in that they encouraged parents to shield their children from responsibilities or consequences of their actions.</a:t>
            </a:r>
          </a:p>
          <a:p>
            <a:r>
              <a:rPr lang="en-US" dirty="0" smtClean="0"/>
              <a:t>America’s homes began to be ruled by six-year-old tyrants.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Isaiah 3:1-3</a:t>
            </a:r>
          </a:p>
          <a:p>
            <a:r>
              <a:rPr lang="en-US" dirty="0" smtClean="0"/>
              <a:t>1</a:t>
            </a:r>
            <a:r>
              <a:rPr lang="en-US" dirty="0"/>
              <a:t>,  “For, behold, the Lord, the LORD of hosts, doth take away from Jerusalem and from Judah the stay and the staff, the whole stay of bread, and the whole stay of water,”</a:t>
            </a:r>
          </a:p>
          <a:p>
            <a:r>
              <a:rPr lang="en-US" dirty="0"/>
              <a:t>2,  “The mighty man, and the man of war, the judge, and the prophet, and the prudent, and the ancient,”</a:t>
            </a:r>
          </a:p>
          <a:p>
            <a:r>
              <a:rPr lang="en-US" dirty="0"/>
              <a:t>3,  “The captain of fifty, and the </a:t>
            </a:r>
            <a:r>
              <a:rPr lang="en-US" dirty="0" err="1"/>
              <a:t>honourable</a:t>
            </a:r>
            <a:r>
              <a:rPr lang="en-US" dirty="0"/>
              <a:t> man, and the </a:t>
            </a:r>
            <a:r>
              <a:rPr lang="en-US" dirty="0" err="1"/>
              <a:t>counsellor</a:t>
            </a:r>
            <a:r>
              <a:rPr lang="en-US" dirty="0"/>
              <a:t>, and the cunning artificer, and the eloquent orator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Isaiah 3:4-5</a:t>
            </a:r>
          </a:p>
          <a:p>
            <a:r>
              <a:rPr lang="en-US" dirty="0"/>
              <a:t>4,  “And I will give children </a:t>
            </a:r>
            <a:r>
              <a:rPr lang="en-US" i="1" dirty="0"/>
              <a:t>to be</a:t>
            </a:r>
            <a:r>
              <a:rPr lang="en-US" dirty="0"/>
              <a:t> their princes, and babes shall rule over them.”</a:t>
            </a:r>
          </a:p>
          <a:p>
            <a:r>
              <a:rPr lang="en-US" dirty="0"/>
              <a:t>5,  “And the people shall be oppressed, every one by another, and every one by his </a:t>
            </a:r>
            <a:r>
              <a:rPr lang="en-US" dirty="0" err="1"/>
              <a:t>neighbour</a:t>
            </a:r>
            <a:r>
              <a:rPr lang="en-US" dirty="0"/>
              <a:t>: the child shall behave himself proudly against the ancient, and the base against the </a:t>
            </a:r>
            <a:r>
              <a:rPr lang="en-US" dirty="0" err="1"/>
              <a:t>honourable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Isaiah 3:12, KJV, “</a:t>
            </a:r>
            <a:r>
              <a:rPr lang="en-US" i="1" dirty="0"/>
              <a:t>As for</a:t>
            </a:r>
            <a:r>
              <a:rPr lang="en-US" dirty="0"/>
              <a:t> my people, children </a:t>
            </a:r>
            <a:r>
              <a:rPr lang="en-US" i="1" dirty="0"/>
              <a:t>are</a:t>
            </a:r>
            <a:r>
              <a:rPr lang="en-US" dirty="0"/>
              <a:t> their oppressors, and women rule over them. O my people, they which lead thee cause </a:t>
            </a:r>
            <a:r>
              <a:rPr lang="en-US" i="1" dirty="0"/>
              <a:t>thee</a:t>
            </a:r>
            <a:r>
              <a:rPr lang="en-US" dirty="0"/>
              <a:t> to err, and destroy the way of thy paths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II. The Solution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Ephesians 6:1-4, KJV</a:t>
            </a:r>
          </a:p>
          <a:p>
            <a:r>
              <a:rPr lang="en-US" dirty="0"/>
              <a:t>1,  Children, obey your parents in the Lord: for this is right.</a:t>
            </a:r>
          </a:p>
          <a:p>
            <a:r>
              <a:rPr lang="en-US" dirty="0"/>
              <a:t>2,  </a:t>
            </a:r>
            <a:r>
              <a:rPr lang="en-US" dirty="0" err="1"/>
              <a:t>Honour</a:t>
            </a:r>
            <a:r>
              <a:rPr lang="en-US" dirty="0"/>
              <a:t> thy father and mother; (which is the first commandment with promise;)</a:t>
            </a:r>
          </a:p>
          <a:p>
            <a:r>
              <a:rPr lang="en-US" dirty="0"/>
              <a:t>3,  That it may be well with thee, and thou </a:t>
            </a:r>
            <a:r>
              <a:rPr lang="en-US" dirty="0" err="1"/>
              <a:t>mayest</a:t>
            </a:r>
            <a:r>
              <a:rPr lang="en-US" dirty="0"/>
              <a:t> live long on the earth.</a:t>
            </a:r>
          </a:p>
          <a:p>
            <a:r>
              <a:rPr lang="en-US" dirty="0"/>
              <a:t>4,  And, ye fathers, provoke not your children to wrath: but bring them up in the nurture and admonition of the Lord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Colossians 3:1-3 KJV</a:t>
            </a:r>
          </a:p>
          <a:p>
            <a:r>
              <a:rPr lang="en-US" dirty="0"/>
              <a:t>1,  If ye then be risen with Christ, seek those things which are above, where Christ </a:t>
            </a:r>
            <a:r>
              <a:rPr lang="en-US" dirty="0" err="1"/>
              <a:t>sitteth</a:t>
            </a:r>
            <a:r>
              <a:rPr lang="en-US" dirty="0"/>
              <a:t> on the right hand of God.</a:t>
            </a:r>
          </a:p>
          <a:p>
            <a:r>
              <a:rPr lang="en-US" dirty="0"/>
              <a:t>2,  Set your affection on things above, not on things on the earth.</a:t>
            </a:r>
          </a:p>
          <a:p>
            <a:r>
              <a:rPr lang="en-US" dirty="0"/>
              <a:t>3,  For ye are dead, and your life is hid with Christ in God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Colossians </a:t>
            </a:r>
            <a:r>
              <a:rPr lang="en-US" dirty="0" smtClean="0"/>
              <a:t>3:12-15, </a:t>
            </a:r>
            <a:r>
              <a:rPr lang="en-US" dirty="0"/>
              <a:t>KJV</a:t>
            </a:r>
          </a:p>
          <a:p>
            <a:r>
              <a:rPr lang="en-US" dirty="0"/>
              <a:t>12,  Put on therefore, as the elect of God, holy and beloved, bowels of mercies, kindness, humbleness of mind, meekness, longsuffering;</a:t>
            </a:r>
          </a:p>
          <a:p>
            <a:r>
              <a:rPr lang="en-US" dirty="0"/>
              <a:t>13,  Forbearing one another, and forgiving one another, if any man have a quarrel against any: even as Christ forgave you, so also </a:t>
            </a:r>
            <a:r>
              <a:rPr lang="en-US" i="1" dirty="0"/>
              <a:t>do</a:t>
            </a:r>
            <a:r>
              <a:rPr lang="en-US" dirty="0"/>
              <a:t> ye.</a:t>
            </a:r>
          </a:p>
          <a:p>
            <a:r>
              <a:rPr lang="en-US" dirty="0"/>
              <a:t>14,  And above all these things </a:t>
            </a:r>
            <a:r>
              <a:rPr lang="en-US" i="1" dirty="0"/>
              <a:t>put on</a:t>
            </a:r>
            <a:r>
              <a:rPr lang="en-US" dirty="0"/>
              <a:t> charity, which is the bond of perfectness.</a:t>
            </a:r>
          </a:p>
          <a:p>
            <a:r>
              <a:rPr lang="en-US" dirty="0"/>
              <a:t>15,  And let the peace of God rule in your hearts, to the which also ye are called in one body; and be ye thankful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660033"/>
      </a:dk1>
      <a:lt1>
        <a:srgbClr val="E0E6F5"/>
      </a:lt1>
      <a:dk2>
        <a:srgbClr val="365BB0"/>
      </a:dk2>
      <a:lt2>
        <a:srgbClr val="E0E6F5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ustom 1">
      <a:majorFont>
        <a:latin typeface="Cooper Black"/>
        <a:ea typeface=""/>
        <a:cs typeface=""/>
      </a:majorFont>
      <a:minorFont>
        <a:latin typeface="Cooper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1049</Words>
  <Application>Microsoft Office PowerPoint</Application>
  <PresentationFormat>On-screen Show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I.  The Problem.</vt:lpstr>
      <vt:lpstr>The Problem</vt:lpstr>
      <vt:lpstr>The Problem</vt:lpstr>
      <vt:lpstr>The Problem</vt:lpstr>
      <vt:lpstr>The Problem</vt:lpstr>
      <vt:lpstr>The Problem</vt:lpstr>
      <vt:lpstr>II. The Solution.</vt:lpstr>
      <vt:lpstr>The Solution</vt:lpstr>
      <vt:lpstr>The Solution</vt:lpstr>
      <vt:lpstr>The Solution</vt:lpstr>
      <vt:lpstr>The Solution</vt:lpstr>
      <vt:lpstr>The Solution</vt:lpstr>
      <vt:lpstr>The Solution</vt:lpstr>
      <vt:lpstr>The Solution</vt:lpstr>
      <vt:lpstr>The Solution</vt:lpstr>
      <vt:lpstr>Slide 16</vt:lpstr>
      <vt:lpstr>Slide 17</vt:lpstr>
      <vt:lpstr>Slide 18</vt:lpstr>
      <vt:lpstr>Slide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Louis G. Hulsey</cp:lastModifiedBy>
  <cp:revision>6</cp:revision>
  <dcterms:created xsi:type="dcterms:W3CDTF">2012-11-01T00:48:45Z</dcterms:created>
  <dcterms:modified xsi:type="dcterms:W3CDTF">2012-11-01T01:10:45Z</dcterms:modified>
</cp:coreProperties>
</file>