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FCFB1-7B6D-4D3C-AFFB-21CAF7FDD3E1}" type="datetimeFigureOut">
              <a:rPr lang="en-US" smtClean="0"/>
              <a:pPr/>
              <a:t>7/18/2012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73DE-62E4-4523-9145-210D281FC6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FCFB1-7B6D-4D3C-AFFB-21CAF7FDD3E1}" type="datetimeFigureOut">
              <a:rPr lang="en-US" smtClean="0"/>
              <a:pPr/>
              <a:t>7/18/2012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73DE-62E4-4523-9145-210D281FC6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FCFB1-7B6D-4D3C-AFFB-21CAF7FDD3E1}" type="datetimeFigureOut">
              <a:rPr lang="en-US" smtClean="0"/>
              <a:pPr/>
              <a:t>7/18/2012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73DE-62E4-4523-9145-210D281FC6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FCFB1-7B6D-4D3C-AFFB-21CAF7FDD3E1}" type="datetimeFigureOut">
              <a:rPr lang="en-US" smtClean="0"/>
              <a:pPr/>
              <a:t>7/18/2012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73DE-62E4-4523-9145-210D281FC6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FCFB1-7B6D-4D3C-AFFB-21CAF7FDD3E1}" type="datetimeFigureOut">
              <a:rPr lang="en-US" smtClean="0"/>
              <a:pPr/>
              <a:t>7/18/2012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73DE-62E4-4523-9145-210D281FC6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FCFB1-7B6D-4D3C-AFFB-21CAF7FDD3E1}" type="datetimeFigureOut">
              <a:rPr lang="en-US" smtClean="0"/>
              <a:pPr/>
              <a:t>7/18/2012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73DE-62E4-4523-9145-210D281FC6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FCFB1-7B6D-4D3C-AFFB-21CAF7FDD3E1}" type="datetimeFigureOut">
              <a:rPr lang="en-US" smtClean="0"/>
              <a:pPr/>
              <a:t>7/18/2012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73DE-62E4-4523-9145-210D281FC6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FCFB1-7B6D-4D3C-AFFB-21CAF7FDD3E1}" type="datetimeFigureOut">
              <a:rPr lang="en-US" smtClean="0"/>
              <a:pPr/>
              <a:t>7/18/2012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73DE-62E4-4523-9145-210D281FC6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FCFB1-7B6D-4D3C-AFFB-21CAF7FDD3E1}" type="datetimeFigureOut">
              <a:rPr lang="en-US" smtClean="0"/>
              <a:pPr/>
              <a:t>7/18/2012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73DE-62E4-4523-9145-210D281FC6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FCFB1-7B6D-4D3C-AFFB-21CAF7FDD3E1}" type="datetimeFigureOut">
              <a:rPr lang="en-US" smtClean="0"/>
              <a:pPr/>
              <a:t>7/18/2012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73DE-62E4-4523-9145-210D281FC6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FCFB1-7B6D-4D3C-AFFB-21CAF7FDD3E1}" type="datetimeFigureOut">
              <a:rPr lang="en-US" smtClean="0"/>
              <a:pPr/>
              <a:t>7/18/2012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73DE-62E4-4523-9145-210D281FC6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FCFB1-7B6D-4D3C-AFFB-21CAF7FDD3E1}" type="datetimeFigureOut">
              <a:rPr lang="en-US" smtClean="0"/>
              <a:pPr/>
              <a:t>7/18/2012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D73DE-62E4-4523-9145-210D281FC6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470025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  <a:t>Can Christians Have Demons?</a:t>
            </a:r>
            <a:endParaRPr lang="en-US" sz="4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ush Script MT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5105400"/>
            <a:ext cx="5029200" cy="129540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dirty="0" smtClean="0">
                <a:solidFill>
                  <a:srgbClr val="002060"/>
                </a:solidFill>
                <a:latin typeface="Bodoni MT Black" pitchFamily="18" charset="0"/>
              </a:rPr>
              <a:t>Louis G. Hulsey</a:t>
            </a:r>
          </a:p>
          <a:p>
            <a:pPr algn="l"/>
            <a:r>
              <a:rPr lang="en-US" dirty="0" smtClean="0">
                <a:solidFill>
                  <a:srgbClr val="002060"/>
                </a:solidFill>
                <a:latin typeface="Bodoni MT Black" pitchFamily="18" charset="0"/>
              </a:rPr>
              <a:t>July 18, 2012</a:t>
            </a:r>
          </a:p>
          <a:p>
            <a:pPr algn="l"/>
            <a:r>
              <a:rPr lang="en-US" dirty="0" smtClean="0">
                <a:solidFill>
                  <a:srgbClr val="002060"/>
                </a:solidFill>
                <a:latin typeface="Bodoni MT Black" pitchFamily="18" charset="0"/>
              </a:rPr>
              <a:t>Casa Grande, Arizona</a:t>
            </a:r>
          </a:p>
          <a:p>
            <a:pPr algn="l"/>
            <a:endParaRPr lang="en-US" dirty="0">
              <a:latin typeface="Bodoni MT Black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Carnal Desires Conflict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James here says that strife among believers does not come from demon possession but from carnal lusts warring in their members. </a:t>
            </a:r>
            <a:endParaRPr lang="en-US" b="1" dirty="0" smtClean="0"/>
          </a:p>
          <a:p>
            <a:r>
              <a:rPr lang="en-US" b="1" dirty="0" smtClean="0"/>
              <a:t> </a:t>
            </a:r>
            <a:r>
              <a:rPr lang="en-US" b="1" dirty="0"/>
              <a:t>He does not say to cast out the demons.  </a:t>
            </a:r>
          </a:p>
          <a:p>
            <a:r>
              <a:rPr lang="en-US" b="1" dirty="0"/>
              <a:t>James says to “resist the devil,” verse 7.</a:t>
            </a:r>
          </a:p>
          <a:p>
            <a:r>
              <a:rPr lang="en-US" b="1" dirty="0"/>
              <a:t>Paul says we must “mortify” the deeds of the flesh.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Kill Carnal Desires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b="1" dirty="0"/>
              <a:t>Romans 8:13,  “For if ye live after the flesh, ye shall die: but if ye through the Spirit do mortify the deeds of the body, ye shall live</a:t>
            </a:r>
            <a:r>
              <a:rPr lang="en-US" b="1" dirty="0" smtClean="0"/>
              <a:t>.”</a:t>
            </a:r>
            <a:endParaRPr lang="en-US" b="1" dirty="0"/>
          </a:p>
          <a:p>
            <a:r>
              <a:rPr lang="en-US" b="1" dirty="0"/>
              <a:t>Colossians 3:5,  “Mortify therefore your members which are upon the earth; fornication, uncleanness, inordinate affection, evil concupiscence, and covetousness, which is idolatry:”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Control the Flesh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1 Corinthians 9:27,  “But I keep under my body, and bring </a:t>
            </a:r>
            <a:r>
              <a:rPr lang="en-US" sz="3600" b="1" i="1" dirty="0"/>
              <a:t>it</a:t>
            </a:r>
            <a:r>
              <a:rPr lang="en-US" sz="3600" b="1" dirty="0"/>
              <a:t> into subjection: lest that by any means, when I have preached to others, I myself should be a castaway</a:t>
            </a:r>
            <a:r>
              <a:rPr lang="en-US" sz="3600" b="1" dirty="0" smtClean="0"/>
              <a:t>.”</a:t>
            </a:r>
            <a:endParaRPr lang="en-US" sz="36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 Position of the </a:t>
            </a:r>
            <a:r>
              <a:rPr lang="en-US" b="1" dirty="0" smtClean="0"/>
              <a:t>Believer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Colossians 1:12-13,  “Giving thanks unto the Father, which hath made us meet to be partakers of the inheritance of the saints in light:  13,  Who hath delivered us from the power of darkness, and hath translated [transformed] </a:t>
            </a:r>
            <a:r>
              <a:rPr lang="en-US" b="1" i="1" dirty="0"/>
              <a:t>us</a:t>
            </a:r>
            <a:r>
              <a:rPr lang="en-US" b="1" dirty="0"/>
              <a:t> into the kingdom of his dear Son</a:t>
            </a:r>
            <a:r>
              <a:rPr lang="en-US" b="1" dirty="0" smtClean="0"/>
              <a:t>:”</a:t>
            </a:r>
            <a:endParaRPr lang="en-US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Delivered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Many pastors are frustrated by trying to get bad guys to be good, but there is no frustration when those bad guys are transformed by the power of God</a:t>
            </a:r>
            <a:r>
              <a:rPr lang="en-US" b="1" dirty="0" smtClean="0"/>
              <a:t>.</a:t>
            </a:r>
            <a:endParaRPr lang="en-US" dirty="0"/>
          </a:p>
          <a:p>
            <a:r>
              <a:rPr lang="en-US" b="1" dirty="0"/>
              <a:t>We are transformed into the Kingdom of the Son.  </a:t>
            </a:r>
            <a:endParaRPr lang="en-US" dirty="0"/>
          </a:p>
          <a:p>
            <a:r>
              <a:rPr lang="en-US" b="1" dirty="0"/>
              <a:t>We are delivered and </a:t>
            </a:r>
            <a:r>
              <a:rPr lang="en-US" b="1" dirty="0" smtClean="0"/>
              <a:t>we are </a:t>
            </a:r>
            <a:r>
              <a:rPr lang="en-US" b="1" dirty="0"/>
              <a:t>not part of the kingdom of darkness</a:t>
            </a:r>
            <a:r>
              <a:rPr lang="en-US" b="1" dirty="0" smtClean="0"/>
              <a:t>. 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Have Authority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We have authority over the powers of darkness.</a:t>
            </a:r>
          </a:p>
          <a:p>
            <a:r>
              <a:rPr lang="en-US" b="1" dirty="0"/>
              <a:t>Luke 10:19-20,  “Behold, I give unto you power to tread on serpents and scorpions, and over all the power of the enemy: and nothing shall by any means hurt you.  20,  Notwithstanding in this rejoice not, that </a:t>
            </a:r>
            <a:r>
              <a:rPr lang="en-US" b="1" u="sng" dirty="0"/>
              <a:t>the spirits are subject unto you</a:t>
            </a:r>
            <a:r>
              <a:rPr lang="en-US" b="1" dirty="0"/>
              <a:t>; but rather rejoice, because your names are written in heaven.”</a:t>
            </a:r>
          </a:p>
          <a:p>
            <a:r>
              <a:rPr lang="en-US" b="1" dirty="0"/>
              <a:t>If the spirits are subject to you, how can they possess you?  You have authority over them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 The Spirits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1 John 4:1-3,  “Beloved, believe not every spirit, but try the spirits whether they are of God: because many false prophets are gone out into the world.  2,  Hereby know ye the Spirit of God: Every spirit that </a:t>
            </a:r>
            <a:r>
              <a:rPr lang="en-US" b="1" dirty="0" err="1"/>
              <a:t>confesseth</a:t>
            </a:r>
            <a:r>
              <a:rPr lang="en-US" b="1" dirty="0"/>
              <a:t> that Jesus Christ is come in the flesh is of God:  3,  And every spirit that </a:t>
            </a:r>
            <a:r>
              <a:rPr lang="en-US" b="1" dirty="0" err="1"/>
              <a:t>confesseth</a:t>
            </a:r>
            <a:r>
              <a:rPr lang="en-US" b="1" dirty="0"/>
              <a:t> not that Jesus Christ is come in the flesh is not of God: and this is that </a:t>
            </a:r>
            <a:r>
              <a:rPr lang="en-US" b="1" i="1" dirty="0"/>
              <a:t>spirit</a:t>
            </a:r>
            <a:r>
              <a:rPr lang="en-US" b="1" dirty="0"/>
              <a:t> of antichrist, whereof ye have heard that it should come; and even now already is it in the world</a:t>
            </a:r>
            <a:r>
              <a:rPr lang="en-US" b="1" dirty="0" smtClean="0"/>
              <a:t>.”</a:t>
            </a:r>
            <a:endParaRPr lang="en-US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Christ We Overcome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sz="3600" b="1" dirty="0"/>
              <a:t>In Christ the righteous have overcome evil spirits.</a:t>
            </a:r>
          </a:p>
          <a:p>
            <a:r>
              <a:rPr lang="en-US" sz="3600" b="1" dirty="0"/>
              <a:t>1 John 4:4,  “Ye are of God, little children, and </a:t>
            </a:r>
            <a:r>
              <a:rPr lang="en-US" sz="3600" b="1" u="sng" dirty="0"/>
              <a:t>have overcome them </a:t>
            </a:r>
            <a:r>
              <a:rPr lang="en-US" sz="3600" b="1" dirty="0"/>
              <a:t>[spirits of antichrist]: because greater is he that is in you, than he that is in the world.”  Obviously he that is in the world is not in you.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Kept By God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/>
              <a:t>Believers are kept by God.</a:t>
            </a:r>
          </a:p>
          <a:p>
            <a:r>
              <a:rPr lang="en-US" b="1" dirty="0"/>
              <a:t>1 John 5:18,  “We know that whosoever is born of God </a:t>
            </a:r>
            <a:r>
              <a:rPr lang="en-US" b="1" dirty="0" err="1"/>
              <a:t>sinneth</a:t>
            </a:r>
            <a:r>
              <a:rPr lang="en-US" b="1" dirty="0"/>
              <a:t> not; but he that is begotten of God </a:t>
            </a:r>
            <a:r>
              <a:rPr lang="en-US" b="1" dirty="0" err="1"/>
              <a:t>keepeth</a:t>
            </a:r>
            <a:r>
              <a:rPr lang="en-US" b="1" dirty="0"/>
              <a:t> himself, and that wicked one </a:t>
            </a:r>
            <a:r>
              <a:rPr lang="en-US" b="1" dirty="0" err="1"/>
              <a:t>toucheth</a:t>
            </a:r>
            <a:r>
              <a:rPr lang="en-US" b="1" dirty="0"/>
              <a:t> him not</a:t>
            </a:r>
            <a:r>
              <a:rPr lang="en-US" b="1" dirty="0" smtClean="0"/>
              <a:t>.”</a:t>
            </a:r>
            <a:r>
              <a:rPr lang="en-US" b="1" dirty="0"/>
              <a:t> </a:t>
            </a:r>
          </a:p>
          <a:p>
            <a:r>
              <a:rPr lang="en-US" b="1" dirty="0"/>
              <a:t>1 John 5:18 LITV,  “We know that everyone being generated from God does not sin, but the </a:t>
            </a:r>
            <a:r>
              <a:rPr lang="en-US" b="1" i="1" dirty="0"/>
              <a:t>one</a:t>
            </a:r>
            <a:r>
              <a:rPr lang="en-US" b="1" dirty="0"/>
              <a:t> having been generated from God keeps himself, and the evil </a:t>
            </a:r>
            <a:r>
              <a:rPr lang="en-US" b="1" i="1" dirty="0"/>
              <a:t>one</a:t>
            </a:r>
            <a:r>
              <a:rPr lang="en-US" b="1" dirty="0"/>
              <a:t> does not touch him.”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Resist the Devil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For Christians to be demon possessed would mean that Jesus’ work on the cross is incomplete, that there are some other works that need to be done for salvation</a:t>
            </a:r>
            <a:r>
              <a:rPr lang="en-US" b="1" dirty="0" smtClean="0"/>
              <a:t>.</a:t>
            </a:r>
            <a:endParaRPr lang="en-US" dirty="0"/>
          </a:p>
          <a:p>
            <a:r>
              <a:rPr lang="en-US" b="1" dirty="0"/>
              <a:t>There is no evidence of any Christians in the New Testament who had demons.</a:t>
            </a:r>
            <a:endParaRPr lang="en-US" dirty="0"/>
          </a:p>
          <a:p>
            <a:r>
              <a:rPr lang="en-US" b="1" dirty="0"/>
              <a:t>No where does the Bible say to cast demons out of Christians</a:t>
            </a:r>
            <a:r>
              <a:rPr lang="en-US" b="1" dirty="0" smtClean="0"/>
              <a:t>.</a:t>
            </a:r>
            <a:r>
              <a:rPr lang="en-US" b="1" dirty="0"/>
              <a:t> </a:t>
            </a:r>
            <a:endParaRPr lang="en-US" dirty="0"/>
          </a:p>
          <a:p>
            <a:r>
              <a:rPr lang="en-US" b="1" dirty="0"/>
              <a:t>The Bible says for Christians to resist the devil.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4:23-25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23,  “And be renewed in the spirit of your mind;</a:t>
            </a:r>
          </a:p>
          <a:p>
            <a:r>
              <a:rPr lang="en-US" b="1" dirty="0"/>
              <a:t>24,  “And that ye put on the new man, which after God is created in righteousness and true holiness.</a:t>
            </a:r>
          </a:p>
          <a:p>
            <a:r>
              <a:rPr lang="en-US" b="1" dirty="0"/>
              <a:t>25,  “Wherefore putting away lying, speak every man truth with his </a:t>
            </a:r>
            <a:r>
              <a:rPr lang="en-US" b="1" dirty="0" err="1"/>
              <a:t>neighbour</a:t>
            </a:r>
            <a:r>
              <a:rPr lang="en-US" b="1" dirty="0"/>
              <a:t>: for we are members one of another.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4:26:28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sz="3600" b="1" dirty="0"/>
              <a:t>26,  “Be ye angry, and sin not: let not the sun go down upon your wrath:</a:t>
            </a:r>
          </a:p>
          <a:p>
            <a:r>
              <a:rPr lang="en-US" sz="3600" b="1" dirty="0"/>
              <a:t>27,  “Neither give place to the devil.</a:t>
            </a:r>
          </a:p>
          <a:p>
            <a:r>
              <a:rPr lang="en-US" sz="3600" b="1" dirty="0"/>
              <a:t>28,  “Let him that stole steal no more: but rather let him </a:t>
            </a:r>
            <a:r>
              <a:rPr lang="en-US" sz="3600" b="1" dirty="0" err="1"/>
              <a:t>labour</a:t>
            </a:r>
            <a:r>
              <a:rPr lang="en-US" sz="3600" b="1" dirty="0"/>
              <a:t>, working with </a:t>
            </a:r>
            <a:r>
              <a:rPr lang="en-US" sz="3600" b="1" i="1" dirty="0"/>
              <a:t>his</a:t>
            </a:r>
            <a:r>
              <a:rPr lang="en-US" sz="3600" b="1" dirty="0"/>
              <a:t> hands the thing which is good, that he may have to give to him that </a:t>
            </a:r>
            <a:r>
              <a:rPr lang="en-US" sz="3600" b="1" dirty="0" err="1"/>
              <a:t>needeth</a:t>
            </a:r>
            <a:r>
              <a:rPr lang="en-US" sz="3600" b="1" dirty="0" smtClean="0"/>
              <a:t>.</a:t>
            </a:r>
            <a:endParaRPr lang="en-US" sz="3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4:29-30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29,  “Let no corrupt communication proceed out of your mouth, but that which is good to the use of edifying, that it may minister grace unto the hearers.</a:t>
            </a:r>
          </a:p>
          <a:p>
            <a:r>
              <a:rPr lang="en-US" sz="3600" b="1" dirty="0"/>
              <a:t>30,  “And grieve not the holy Spirit of God, whereby ye are sealed unto the day of redemption</a:t>
            </a:r>
            <a:r>
              <a:rPr lang="en-US" sz="3600" b="1" dirty="0" smtClean="0"/>
              <a:t>.”</a:t>
            </a:r>
            <a:endParaRPr lang="en-US" sz="3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Don’t Give Place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/>
          </a:bodyPr>
          <a:lstStyle/>
          <a:p>
            <a:r>
              <a:rPr lang="en-US" sz="4000" b="1" dirty="0"/>
              <a:t>Paul commands believers not to give place to the </a:t>
            </a:r>
            <a:r>
              <a:rPr lang="en-US" sz="4000" b="1" dirty="0" smtClean="0"/>
              <a:t>devil.</a:t>
            </a:r>
          </a:p>
          <a:p>
            <a:r>
              <a:rPr lang="en-US" sz="4000" b="1" dirty="0" smtClean="0"/>
              <a:t>It </a:t>
            </a:r>
            <a:r>
              <a:rPr lang="en-US" sz="4000" b="1" dirty="0"/>
              <a:t>is sin to give place to the devil, but some people do so</a:t>
            </a:r>
            <a:r>
              <a:rPr lang="en-US" sz="4000" b="1" dirty="0" smtClean="0"/>
              <a:t>.</a:t>
            </a:r>
            <a:endParaRPr lang="en-US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Satan Has No Authority In Believers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Ephesians 6:12,  “For we wrestle not against flesh and blood, but against principalities, against powers, against the rulers of the darkness of this world, against spiritual wickedness in high places.”</a:t>
            </a:r>
          </a:p>
          <a:p>
            <a:r>
              <a:rPr lang="en-US" b="1" dirty="0" smtClean="0"/>
              <a:t>In this passage Paul says clearly that we struggle with demonic powers, but it does not say that those powers control us or that it is necessary to cast them out.</a:t>
            </a: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James 4:1-3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en-US" b="1" dirty="0"/>
              <a:t>1,  “From whence </a:t>
            </a:r>
            <a:r>
              <a:rPr lang="en-US" b="1" i="1" dirty="0"/>
              <a:t>come</a:t>
            </a:r>
            <a:r>
              <a:rPr lang="en-US" b="1" dirty="0"/>
              <a:t> wars and </a:t>
            </a:r>
            <a:r>
              <a:rPr lang="en-US" b="1" dirty="0" err="1"/>
              <a:t>fightings</a:t>
            </a:r>
            <a:r>
              <a:rPr lang="en-US" b="1" dirty="0"/>
              <a:t> among you? </a:t>
            </a:r>
            <a:r>
              <a:rPr lang="en-US" b="1" i="1" dirty="0"/>
              <a:t>come they</a:t>
            </a:r>
            <a:r>
              <a:rPr lang="en-US" b="1" dirty="0"/>
              <a:t> not hence, </a:t>
            </a:r>
            <a:r>
              <a:rPr lang="en-US" b="1" i="1" dirty="0"/>
              <a:t>even</a:t>
            </a:r>
            <a:r>
              <a:rPr lang="en-US" b="1" dirty="0"/>
              <a:t> of your lusts that war in your members</a:t>
            </a:r>
            <a:r>
              <a:rPr lang="en-US" b="1" dirty="0" smtClean="0"/>
              <a:t>?”</a:t>
            </a:r>
            <a:endParaRPr lang="en-US" b="1" dirty="0"/>
          </a:p>
          <a:p>
            <a:r>
              <a:rPr lang="en-US" b="1" dirty="0"/>
              <a:t>2,  “Ye lust, and have not: ye kill, and desire to have, and cannot obtain: ye fight and war, yet ye have not, because ye ask not</a:t>
            </a:r>
            <a:r>
              <a:rPr lang="en-US" b="1" dirty="0" smtClean="0"/>
              <a:t>.”</a:t>
            </a:r>
            <a:endParaRPr lang="en-US" b="1" dirty="0"/>
          </a:p>
          <a:p>
            <a:r>
              <a:rPr lang="en-US" b="1" dirty="0"/>
              <a:t>3,  “Ye ask, and receive not, because ye ask amiss, that ye may consume </a:t>
            </a:r>
            <a:r>
              <a:rPr lang="en-US" b="1" i="1" dirty="0"/>
              <a:t>it</a:t>
            </a:r>
            <a:r>
              <a:rPr lang="en-US" b="1" dirty="0"/>
              <a:t> upon your lusts</a:t>
            </a:r>
            <a:r>
              <a:rPr lang="en-US" b="1" dirty="0" smtClean="0"/>
              <a:t>.”</a:t>
            </a:r>
            <a:endParaRPr lang="en-US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James 4:4-6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/>
              <a:t>4,  “Ye adulterers and adulteresses, know ye not that the friendship of the world is enmity with God? whosoever therefore will be a friend of the world is the enemy of God</a:t>
            </a:r>
            <a:r>
              <a:rPr lang="en-US" b="1" dirty="0" smtClean="0"/>
              <a:t>.”</a:t>
            </a:r>
            <a:endParaRPr lang="en-US" b="1" dirty="0"/>
          </a:p>
          <a:p>
            <a:r>
              <a:rPr lang="en-US" b="1" dirty="0"/>
              <a:t>5,  “Do ye think that the scripture </a:t>
            </a:r>
            <a:r>
              <a:rPr lang="en-US" b="1" dirty="0" err="1"/>
              <a:t>saith</a:t>
            </a:r>
            <a:r>
              <a:rPr lang="en-US" b="1" dirty="0"/>
              <a:t> in vain, The spirit that </a:t>
            </a:r>
            <a:r>
              <a:rPr lang="en-US" b="1" dirty="0" err="1"/>
              <a:t>dwelleth</a:t>
            </a:r>
            <a:r>
              <a:rPr lang="en-US" b="1" dirty="0"/>
              <a:t> in us </a:t>
            </a:r>
            <a:r>
              <a:rPr lang="en-US" b="1" dirty="0" err="1"/>
              <a:t>lusteth</a:t>
            </a:r>
            <a:r>
              <a:rPr lang="en-US" b="1" dirty="0"/>
              <a:t> to envy</a:t>
            </a:r>
            <a:r>
              <a:rPr lang="en-US" b="1" dirty="0" smtClean="0"/>
              <a:t>?”</a:t>
            </a:r>
            <a:endParaRPr lang="en-US" b="1" dirty="0"/>
          </a:p>
          <a:p>
            <a:r>
              <a:rPr lang="en-US" b="1" dirty="0"/>
              <a:t>6,  “But he </a:t>
            </a:r>
            <a:r>
              <a:rPr lang="en-US" b="1" dirty="0" err="1"/>
              <a:t>giveth</a:t>
            </a:r>
            <a:r>
              <a:rPr lang="en-US" b="1" dirty="0"/>
              <a:t> more grace. Wherefore he </a:t>
            </a:r>
            <a:r>
              <a:rPr lang="en-US" b="1" dirty="0" err="1"/>
              <a:t>saith</a:t>
            </a:r>
            <a:r>
              <a:rPr lang="en-US" b="1" dirty="0"/>
              <a:t>, God </a:t>
            </a:r>
            <a:r>
              <a:rPr lang="en-US" b="1" dirty="0" err="1"/>
              <a:t>resisteth</a:t>
            </a:r>
            <a:r>
              <a:rPr lang="en-US" b="1" dirty="0"/>
              <a:t> the proud, but </a:t>
            </a:r>
            <a:r>
              <a:rPr lang="en-US" b="1" dirty="0" err="1"/>
              <a:t>giveth</a:t>
            </a:r>
            <a:r>
              <a:rPr lang="en-US" b="1" dirty="0"/>
              <a:t> grace unto the humble</a:t>
            </a:r>
            <a:r>
              <a:rPr lang="en-US" b="1" dirty="0" smtClean="0"/>
              <a:t>.”</a:t>
            </a:r>
            <a:endParaRPr lang="en-US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James 4:7-8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7,  “Submit yourselves therefore to God. Resist the devil, and he will flee from you</a:t>
            </a:r>
            <a:r>
              <a:rPr lang="en-US" sz="4000" b="1" dirty="0" smtClean="0"/>
              <a:t>.”</a:t>
            </a:r>
            <a:endParaRPr lang="en-US" sz="4000" b="1" dirty="0"/>
          </a:p>
          <a:p>
            <a:r>
              <a:rPr lang="en-US" sz="4000" b="1" dirty="0"/>
              <a:t>8,  “Draw nigh to God, and he will draw nigh to you. Cleanse </a:t>
            </a:r>
            <a:r>
              <a:rPr lang="en-US" sz="4000" b="1" i="1" dirty="0"/>
              <a:t>your</a:t>
            </a:r>
            <a:r>
              <a:rPr lang="en-US" sz="4000" b="1" dirty="0"/>
              <a:t> hands, </a:t>
            </a:r>
            <a:r>
              <a:rPr lang="en-US" sz="4000" b="1" i="1" dirty="0"/>
              <a:t>ye</a:t>
            </a:r>
            <a:r>
              <a:rPr lang="en-US" sz="4000" b="1" dirty="0"/>
              <a:t> sinners; and purify </a:t>
            </a:r>
            <a:r>
              <a:rPr lang="en-US" sz="4000" b="1" i="1" dirty="0"/>
              <a:t>your</a:t>
            </a:r>
            <a:r>
              <a:rPr lang="en-US" sz="4000" b="1" dirty="0"/>
              <a:t> hearts, </a:t>
            </a:r>
            <a:r>
              <a:rPr lang="en-US" sz="4000" b="1" i="1" dirty="0"/>
              <a:t>ye</a:t>
            </a:r>
            <a:r>
              <a:rPr lang="en-US" sz="4000" b="1" dirty="0"/>
              <a:t> double minded</a:t>
            </a:r>
            <a:r>
              <a:rPr lang="en-US" sz="4000" b="1" dirty="0" smtClean="0"/>
              <a:t>.”</a:t>
            </a:r>
            <a:endParaRPr lang="en-US" sz="4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1204</Words>
  <Application>Microsoft Office PowerPoint</Application>
  <PresentationFormat>On-screen Show (4:3)</PresentationFormat>
  <Paragraphs>66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Can Christians Have Demons?</vt:lpstr>
      <vt:lpstr>Ephesians 4:23-25</vt:lpstr>
      <vt:lpstr>Ephesians 4:26:28</vt:lpstr>
      <vt:lpstr>Ephesians 4:29-30</vt:lpstr>
      <vt:lpstr>Don’t Give Place</vt:lpstr>
      <vt:lpstr>Satan Has No Authority In Believers</vt:lpstr>
      <vt:lpstr>James 4:1-3</vt:lpstr>
      <vt:lpstr>James 4:4-6</vt:lpstr>
      <vt:lpstr>James 4:7-8</vt:lpstr>
      <vt:lpstr>Carnal Desires Conflict</vt:lpstr>
      <vt:lpstr>Kill Carnal Desires</vt:lpstr>
      <vt:lpstr>Control the Flesh</vt:lpstr>
      <vt:lpstr>The Position of the Believer</vt:lpstr>
      <vt:lpstr>Delivered</vt:lpstr>
      <vt:lpstr>We Have Authority</vt:lpstr>
      <vt:lpstr>Try The Spirits</vt:lpstr>
      <vt:lpstr>In Christ We Overcome</vt:lpstr>
      <vt:lpstr>Kept By God</vt:lpstr>
      <vt:lpstr>Resist the Devil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Louis G. Hulsey</dc:creator>
  <cp:lastModifiedBy>Living Waters Church</cp:lastModifiedBy>
  <cp:revision>13</cp:revision>
  <dcterms:created xsi:type="dcterms:W3CDTF">2012-07-18T23:50:01Z</dcterms:created>
  <dcterms:modified xsi:type="dcterms:W3CDTF">2012-07-19T01:32:39Z</dcterms:modified>
</cp:coreProperties>
</file>