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17DD8-86A8-4A46-9A02-1BCB054D051F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0B6FB-7E50-45BE-8899-BA6C39229A4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17DD8-86A8-4A46-9A02-1BCB054D051F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0B6FB-7E50-45BE-8899-BA6C39229A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17DD8-86A8-4A46-9A02-1BCB054D051F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0B6FB-7E50-45BE-8899-BA6C39229A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17DD8-86A8-4A46-9A02-1BCB054D051F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0B6FB-7E50-45BE-8899-BA6C39229A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17DD8-86A8-4A46-9A02-1BCB054D051F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4A0B6FB-7E50-45BE-8899-BA6C39229A4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17DD8-86A8-4A46-9A02-1BCB054D051F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0B6FB-7E50-45BE-8899-BA6C39229A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17DD8-86A8-4A46-9A02-1BCB054D051F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0B6FB-7E50-45BE-8899-BA6C39229A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17DD8-86A8-4A46-9A02-1BCB054D051F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0B6FB-7E50-45BE-8899-BA6C39229A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17DD8-86A8-4A46-9A02-1BCB054D051F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0B6FB-7E50-45BE-8899-BA6C39229A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17DD8-86A8-4A46-9A02-1BCB054D051F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0B6FB-7E50-45BE-8899-BA6C39229A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17DD8-86A8-4A46-9A02-1BCB054D051F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0B6FB-7E50-45BE-8899-BA6C39229A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4517DD8-86A8-4A46-9A02-1BCB054D051F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4A0B6FB-7E50-45BE-8899-BA6C39229A4E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Ye ready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800600"/>
            <a:ext cx="6400800" cy="1752600"/>
          </a:xfrm>
        </p:spPr>
        <p:txBody>
          <a:bodyPr/>
          <a:lstStyle/>
          <a:p>
            <a:pPr algn="l"/>
            <a:r>
              <a:rPr lang="en-US" dirty="0" smtClean="0"/>
              <a:t>Louis G. Hulsey</a:t>
            </a:r>
          </a:p>
          <a:p>
            <a:pPr algn="l"/>
            <a:r>
              <a:rPr lang="en-US" dirty="0" smtClean="0"/>
              <a:t>February 24, 2010</a:t>
            </a:r>
          </a:p>
          <a:p>
            <a:pPr algn="l"/>
            <a:r>
              <a:rPr lang="en-US" dirty="0" smtClean="0"/>
              <a:t>Casa Grande, Arizona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You Ready?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tx2">
                    <a:lumMod val="10000"/>
                  </a:schemeClr>
                </a:solidFill>
              </a:rPr>
              <a:t>Peter </a:t>
            </a:r>
            <a:r>
              <a:rPr lang="en-US" sz="3200" b="1" dirty="0" smtClean="0">
                <a:solidFill>
                  <a:schemeClr val="tx2">
                    <a:lumMod val="10000"/>
                  </a:schemeClr>
                </a:solidFill>
              </a:rPr>
              <a:t>thought he was ready</a:t>
            </a:r>
            <a:r>
              <a:rPr lang="en-US" sz="3200" b="1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</a:t>
            </a:r>
          </a:p>
          <a:p>
            <a:r>
              <a:rPr lang="en-US" sz="3200" b="1" dirty="0" smtClean="0">
                <a:solidFill>
                  <a:schemeClr val="tx2">
                    <a:lumMod val="10000"/>
                  </a:schemeClr>
                </a:solidFill>
              </a:rPr>
              <a:t>Luke 22:33-34, “And he said unto him, Lord, I am ready to go with thee, both into prison, and to death.  34,  And he said, I tell thee, Peter, the cock shall not crow this day, before that thou </a:t>
            </a:r>
            <a:r>
              <a:rPr lang="en-US" sz="3200" b="1" dirty="0" err="1" smtClean="0">
                <a:solidFill>
                  <a:schemeClr val="tx2">
                    <a:lumMod val="10000"/>
                  </a:schemeClr>
                </a:solidFill>
              </a:rPr>
              <a:t>shalt</a:t>
            </a:r>
            <a:r>
              <a:rPr lang="en-US" sz="3200" b="1" dirty="0" smtClean="0">
                <a:solidFill>
                  <a:schemeClr val="tx2">
                    <a:lumMod val="10000"/>
                  </a:schemeClr>
                </a:solidFill>
              </a:rPr>
              <a:t> thrice deny that thou </a:t>
            </a:r>
            <a:r>
              <a:rPr lang="en-US" sz="3200" b="1" dirty="0" err="1" smtClean="0">
                <a:solidFill>
                  <a:schemeClr val="tx2">
                    <a:lumMod val="10000"/>
                  </a:schemeClr>
                </a:solidFill>
              </a:rPr>
              <a:t>knowest</a:t>
            </a:r>
            <a:r>
              <a:rPr lang="en-US" sz="3200" b="1" dirty="0" smtClean="0">
                <a:solidFill>
                  <a:schemeClr val="tx2">
                    <a:lumMod val="10000"/>
                  </a:schemeClr>
                </a:solidFill>
              </a:rPr>
              <a:t> me.”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Paul Was Ready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tx2">
                    <a:lumMod val="10000"/>
                  </a:schemeClr>
                </a:solidFill>
              </a:rPr>
              <a:t>Acts 21:13, “Then Paul answered, What mean ye to weep and to break mine heart? for I am ready not to be bound only, but also to die at Jerusalem for the name of the Lord Jesus</a:t>
            </a:r>
            <a:r>
              <a:rPr lang="en-US" sz="3200" b="1" dirty="0" smtClean="0">
                <a:solidFill>
                  <a:schemeClr val="tx2">
                    <a:lumMod val="10000"/>
                  </a:schemeClr>
                </a:solidFill>
              </a:rPr>
              <a:t>.”</a:t>
            </a:r>
            <a:br>
              <a:rPr lang="en-US" sz="3200" b="1" dirty="0" smtClean="0">
                <a:solidFill>
                  <a:schemeClr val="tx2">
                    <a:lumMod val="10000"/>
                  </a:schemeClr>
                </a:solidFill>
              </a:rPr>
            </a:br>
            <a:endParaRPr lang="en-US" sz="32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en-US" sz="3200" b="1" dirty="0" smtClean="0">
                <a:solidFill>
                  <a:schemeClr val="tx2">
                    <a:lumMod val="10000"/>
                  </a:schemeClr>
                </a:solidFill>
              </a:rPr>
              <a:t>Romans 1:15, “So, as much as in me is, I am ready to preach the gospel to you that are at Rome also.”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Paul Was Ready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 smtClean="0">
                <a:solidFill>
                  <a:schemeClr val="tx2">
                    <a:lumMod val="10000"/>
                  </a:schemeClr>
                </a:solidFill>
              </a:rPr>
              <a:t>2 Corinthians 12:14, “Behold, the third time I am ready to come to you; and I will not be burdensome to you: for I seek not yours, but you: for the children ought not to lay up for the parents, but the parents for the children</a:t>
            </a:r>
            <a:r>
              <a:rPr lang="en-US" sz="3200" b="1" dirty="0" smtClean="0">
                <a:solidFill>
                  <a:schemeClr val="tx2">
                    <a:lumMod val="10000"/>
                  </a:schemeClr>
                </a:solidFill>
              </a:rPr>
              <a:t>.”</a:t>
            </a:r>
            <a:br>
              <a:rPr lang="en-US" sz="32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en-US" sz="3200" b="1" dirty="0" smtClean="0">
                <a:solidFill>
                  <a:schemeClr val="tx2">
                    <a:lumMod val="10000"/>
                  </a:schemeClr>
                </a:solidFill>
              </a:rPr>
              <a:t> </a:t>
            </a:r>
          </a:p>
          <a:p>
            <a:r>
              <a:rPr lang="en-US" sz="3200" b="1" dirty="0" smtClean="0">
                <a:solidFill>
                  <a:schemeClr val="tx2">
                    <a:lumMod val="10000"/>
                  </a:schemeClr>
                </a:solidFill>
              </a:rPr>
              <a:t>2 Timothy 4:6, “For I am now ready to be offered, and the time of my departure is at hand.”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Must Make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In order to be ready there are some areas where we must make some changes</a:t>
            </a:r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:</a:t>
            </a:r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 </a:t>
            </a:r>
          </a:p>
          <a:p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Attitudes</a:t>
            </a:r>
          </a:p>
          <a:p>
            <a:pPr lvl="1"/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Repent </a:t>
            </a:r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from sin and self-will.  God will not bless, empower, or prosper us if we are walking in our own ways.</a:t>
            </a:r>
          </a:p>
          <a:p>
            <a:pPr lvl="1"/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Humility</a:t>
            </a:r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.  James 4:6, “But he </a:t>
            </a:r>
            <a:r>
              <a:rPr lang="en-US" b="1" dirty="0" err="1" smtClean="0">
                <a:solidFill>
                  <a:schemeClr val="tx2">
                    <a:lumMod val="10000"/>
                  </a:schemeClr>
                </a:solidFill>
              </a:rPr>
              <a:t>giveth</a:t>
            </a:r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 more grace. Wherefore he </a:t>
            </a:r>
            <a:r>
              <a:rPr lang="en-US" b="1" dirty="0" err="1" smtClean="0">
                <a:solidFill>
                  <a:schemeClr val="tx2">
                    <a:lumMod val="10000"/>
                  </a:schemeClr>
                </a:solidFill>
              </a:rPr>
              <a:t>saith</a:t>
            </a:r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, God </a:t>
            </a:r>
            <a:r>
              <a:rPr lang="en-US" b="1" dirty="0" err="1" smtClean="0">
                <a:solidFill>
                  <a:schemeClr val="tx2">
                    <a:lumMod val="10000"/>
                  </a:schemeClr>
                </a:solidFill>
              </a:rPr>
              <a:t>resisteth</a:t>
            </a:r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 the proud, but </a:t>
            </a:r>
            <a:r>
              <a:rPr lang="en-US" b="1" dirty="0" err="1" smtClean="0">
                <a:solidFill>
                  <a:schemeClr val="tx2">
                    <a:lumMod val="10000"/>
                  </a:schemeClr>
                </a:solidFill>
              </a:rPr>
              <a:t>giveth</a:t>
            </a:r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 grace unto the humble.”</a:t>
            </a:r>
          </a:p>
          <a:p>
            <a:pPr lvl="1"/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Faith</a:t>
            </a:r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  <a:p>
            <a:pPr lvl="1"/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Willingness </a:t>
            </a:r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to obey.  The will to fight</a:t>
            </a:r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  <a:endParaRPr lang="en-US" b="1" dirty="0" smtClean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Must Make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tx2">
                    <a:lumMod val="10000"/>
                  </a:schemeClr>
                </a:solidFill>
              </a:rPr>
              <a:t>Abilities</a:t>
            </a:r>
            <a:endParaRPr lang="en-US" sz="3200" dirty="0" smtClean="0">
              <a:solidFill>
                <a:schemeClr val="tx2">
                  <a:lumMod val="10000"/>
                </a:schemeClr>
              </a:solidFill>
            </a:endParaRPr>
          </a:p>
          <a:p>
            <a:pPr lvl="1"/>
            <a:r>
              <a:rPr lang="en-US" sz="3200" b="1" dirty="0" smtClean="0">
                <a:solidFill>
                  <a:schemeClr val="tx2">
                    <a:lumMod val="10000"/>
                  </a:schemeClr>
                </a:solidFill>
              </a:rPr>
              <a:t>Study</a:t>
            </a:r>
            <a:r>
              <a:rPr lang="en-US" sz="3200" b="1" dirty="0" smtClean="0">
                <a:solidFill>
                  <a:schemeClr val="tx2">
                    <a:lumMod val="10000"/>
                  </a:schemeClr>
                </a:solidFill>
              </a:rPr>
              <a:t>.  2 Timothy 2:15, “Study to </a:t>
            </a:r>
            <a:r>
              <a:rPr lang="en-US" sz="3200" b="1" dirty="0" err="1" smtClean="0">
                <a:solidFill>
                  <a:schemeClr val="tx2">
                    <a:lumMod val="10000"/>
                  </a:schemeClr>
                </a:solidFill>
              </a:rPr>
              <a:t>shew</a:t>
            </a:r>
            <a:r>
              <a:rPr lang="en-US" sz="3200" b="1" dirty="0" smtClean="0">
                <a:solidFill>
                  <a:schemeClr val="tx2">
                    <a:lumMod val="10000"/>
                  </a:schemeClr>
                </a:solidFill>
              </a:rPr>
              <a:t> thyself approved unto God, a workman that </a:t>
            </a:r>
            <a:r>
              <a:rPr lang="en-US" sz="3200" b="1" dirty="0" err="1" smtClean="0">
                <a:solidFill>
                  <a:schemeClr val="tx2">
                    <a:lumMod val="10000"/>
                  </a:schemeClr>
                </a:solidFill>
              </a:rPr>
              <a:t>needeth</a:t>
            </a:r>
            <a:r>
              <a:rPr lang="en-US" sz="3200" b="1" dirty="0" smtClean="0">
                <a:solidFill>
                  <a:schemeClr val="tx2">
                    <a:lumMod val="10000"/>
                  </a:schemeClr>
                </a:solidFill>
              </a:rPr>
              <a:t> not to be ashamed, rightly dividing the word of truth</a:t>
            </a:r>
            <a:r>
              <a:rPr lang="en-US" sz="3200" b="1" dirty="0" smtClean="0">
                <a:solidFill>
                  <a:schemeClr val="tx2">
                    <a:lumMod val="10000"/>
                  </a:schemeClr>
                </a:solidFill>
              </a:rPr>
              <a:t>.”</a:t>
            </a:r>
            <a:br>
              <a:rPr lang="en-US" sz="3200" b="1" dirty="0" smtClean="0">
                <a:solidFill>
                  <a:schemeClr val="tx2">
                    <a:lumMod val="10000"/>
                  </a:schemeClr>
                </a:solidFill>
              </a:rPr>
            </a:br>
            <a:endParaRPr lang="en-US" sz="32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 lvl="1"/>
            <a:r>
              <a:rPr lang="en-US" sz="3200" b="1" dirty="0" smtClean="0">
                <a:solidFill>
                  <a:schemeClr val="tx2">
                    <a:lumMod val="10000"/>
                  </a:schemeClr>
                </a:solidFill>
              </a:rPr>
              <a:t>Develop </a:t>
            </a:r>
            <a:r>
              <a:rPr lang="en-US" sz="3200" b="1" dirty="0" smtClean="0">
                <a:solidFill>
                  <a:schemeClr val="tx2">
                    <a:lumMod val="10000"/>
                  </a:schemeClr>
                </a:solidFill>
              </a:rPr>
              <a:t>Skills:  Prayer and worship, Soul-winning, Leadership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We </a:t>
            </a:r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are commanded to be ready.</a:t>
            </a:r>
          </a:p>
          <a:p>
            <a:pPr lvl="1"/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Ready </a:t>
            </a:r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to Serve.  Titus 3:1, “Put them in mind to be subject to principalities and powers, to obey magistrates, to be ready to every good work,”</a:t>
            </a:r>
          </a:p>
          <a:p>
            <a:pPr lvl="1"/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Ready </a:t>
            </a:r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to Preach the Gospel.  2 Timothy 4:2, “Preach the word; be instant in season, out of season; reprove, rebuke, exhort with all longsuffering and doctrine.”</a:t>
            </a:r>
          </a:p>
          <a:p>
            <a:pPr lvl="1"/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Ready </a:t>
            </a:r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to Defend the Gospel.  1 Peter 3:15, “But sanctify the Lord God in your hearts: and </a:t>
            </a:r>
            <a:r>
              <a:rPr lang="en-US" b="1" i="1" dirty="0" smtClean="0">
                <a:solidFill>
                  <a:schemeClr val="tx2">
                    <a:lumMod val="10000"/>
                  </a:schemeClr>
                </a:solidFill>
              </a:rPr>
              <a:t>be</a:t>
            </a:r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 ready always to </a:t>
            </a:r>
            <a:r>
              <a:rPr lang="en-US" b="1" i="1" dirty="0" smtClean="0">
                <a:solidFill>
                  <a:schemeClr val="tx2">
                    <a:lumMod val="10000"/>
                  </a:schemeClr>
                </a:solidFill>
              </a:rPr>
              <a:t>give</a:t>
            </a:r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 an answer to every man that </a:t>
            </a:r>
            <a:r>
              <a:rPr lang="en-US" b="1" dirty="0" err="1" smtClean="0">
                <a:solidFill>
                  <a:schemeClr val="tx2">
                    <a:lumMod val="10000"/>
                  </a:schemeClr>
                </a:solidFill>
              </a:rPr>
              <a:t>asketh</a:t>
            </a:r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 you a reason of the hope that is in you with meekness and fear:”</a:t>
            </a:r>
          </a:p>
          <a:p>
            <a:pPr lvl="1"/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Ready </a:t>
            </a:r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for the Rapture.  Matthew 24:44, “Therefore be ye also ready: for in such an hour as ye think not the Son of man cometh.”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Ready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600" b="1" dirty="0" smtClean="0">
                <a:solidFill>
                  <a:schemeClr val="tx2">
                    <a:lumMod val="10000"/>
                  </a:schemeClr>
                </a:solidFill>
              </a:rPr>
              <a:t>Seek God for supernatural enablement, the gifts of the Spirit.</a:t>
            </a:r>
            <a:endParaRPr lang="en-US" sz="2600" dirty="0" smtClean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en-US" sz="2600" b="1" dirty="0" smtClean="0">
                <a:solidFill>
                  <a:schemeClr val="tx2">
                    <a:lumMod val="10000"/>
                  </a:schemeClr>
                </a:solidFill>
              </a:rPr>
              <a:t>Cultivate </a:t>
            </a:r>
            <a:r>
              <a:rPr lang="en-US" sz="2600" b="1" dirty="0" smtClean="0">
                <a:solidFill>
                  <a:schemeClr val="tx2">
                    <a:lumMod val="10000"/>
                  </a:schemeClr>
                </a:solidFill>
              </a:rPr>
              <a:t>and exercise your gifts. Constantly minister to God in praise.  </a:t>
            </a:r>
            <a:endParaRPr lang="en-US" sz="2600" dirty="0" smtClean="0">
              <a:solidFill>
                <a:schemeClr val="tx2">
                  <a:lumMod val="10000"/>
                </a:schemeClr>
              </a:solidFill>
            </a:endParaRPr>
          </a:p>
          <a:p>
            <a:pPr lvl="1"/>
            <a:r>
              <a:rPr lang="en-US" sz="2600" b="1" dirty="0" smtClean="0">
                <a:solidFill>
                  <a:schemeClr val="tx2">
                    <a:lumMod val="10000"/>
                  </a:schemeClr>
                </a:solidFill>
              </a:rPr>
              <a:t>Ephesians </a:t>
            </a:r>
            <a:r>
              <a:rPr lang="en-US" sz="2600" b="1" dirty="0" smtClean="0">
                <a:solidFill>
                  <a:schemeClr val="tx2">
                    <a:lumMod val="10000"/>
                  </a:schemeClr>
                </a:solidFill>
              </a:rPr>
              <a:t>5:19, “Speaking to yourselves in psalms and hymns and spiritual songs, singing and making melody in your heart to the Lord</a:t>
            </a:r>
            <a:r>
              <a:rPr lang="en-US" sz="2600" b="1" dirty="0" smtClean="0">
                <a:solidFill>
                  <a:schemeClr val="tx2">
                    <a:lumMod val="10000"/>
                  </a:schemeClr>
                </a:solidFill>
              </a:rPr>
              <a:t>;”</a:t>
            </a:r>
          </a:p>
          <a:p>
            <a:pPr lvl="1"/>
            <a:r>
              <a:rPr lang="en-US" sz="2600" b="1" dirty="0" smtClean="0">
                <a:solidFill>
                  <a:schemeClr val="tx2">
                    <a:lumMod val="10000"/>
                  </a:schemeClr>
                </a:solidFill>
              </a:rPr>
              <a:t>	Colossians 3:16, “Let the word of Christ dwell in you richly in all wisdom; teaching and admonishing one another in psalms and hymns and spiritual songs, singing with grace in your hearts to the Lord</a:t>
            </a:r>
            <a:r>
              <a:rPr lang="en-US" sz="2600" b="1" dirty="0" smtClean="0">
                <a:solidFill>
                  <a:schemeClr val="tx2">
                    <a:lumMod val="10000"/>
                  </a:schemeClr>
                </a:solidFill>
              </a:rPr>
              <a:t>.”</a:t>
            </a:r>
            <a:endParaRPr lang="en-US" sz="26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en-US" sz="2600" b="1" dirty="0" smtClean="0">
                <a:solidFill>
                  <a:schemeClr val="tx2">
                    <a:lumMod val="10000"/>
                  </a:schemeClr>
                </a:solidFill>
              </a:rPr>
              <a:t>Prophesy to yourself or unto the Lord.</a:t>
            </a:r>
            <a:endParaRPr lang="en-US" sz="2600" dirty="0" smtClean="0">
              <a:solidFill>
                <a:schemeClr val="tx2">
                  <a:lumMod val="10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1">
      <a:dk1>
        <a:srgbClr val="243C75"/>
      </a:dk1>
      <a:lt1>
        <a:srgbClr val="E0E6F5"/>
      </a:lt1>
      <a:dk2>
        <a:srgbClr val="365BB0"/>
      </a:dk2>
      <a:lt2>
        <a:srgbClr val="E0E6F5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22</TotalTime>
  <Words>391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Be Ye ready</vt:lpstr>
      <vt:lpstr>Are You Ready?</vt:lpstr>
      <vt:lpstr>Paul Was Ready</vt:lpstr>
      <vt:lpstr>Paul Was Ready</vt:lpstr>
      <vt:lpstr>We Must Make Changes</vt:lpstr>
      <vt:lpstr>We Must Make Changes</vt:lpstr>
      <vt:lpstr>Readiness</vt:lpstr>
      <vt:lpstr>Be Ready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 Ye ready</dc:title>
  <dc:creator>Louis G. Hulsey</dc:creator>
  <cp:lastModifiedBy>Louis G. Hulsey</cp:lastModifiedBy>
  <cp:revision>4</cp:revision>
  <dcterms:created xsi:type="dcterms:W3CDTF">2010-02-25T00:31:58Z</dcterms:created>
  <dcterms:modified xsi:type="dcterms:W3CDTF">2010-02-25T00:54:37Z</dcterms:modified>
</cp:coreProperties>
</file>