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02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3929F3F9-999A-4C33-950F-4F216CBEDA3D}" type="datetimeFigureOut">
              <a:rPr lang="en-US" smtClean="0"/>
              <a:t>8/7/2011</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16A4CBF1-8616-4A4F-99BC-7E5CBA87FE06}" type="slidenum">
              <a:rPr lang="en-US" smtClean="0"/>
              <a:t>‹#›</a:t>
            </a:fld>
            <a:endParaRPr lang="en-US"/>
          </a:p>
        </p:txBody>
      </p:sp>
      <p:sp>
        <p:nvSpPr>
          <p:cNvPr id="8" name="Title 7"/>
          <p:cNvSpPr>
            <a:spLocks noGrp="1"/>
          </p:cNvSpPr>
          <p:nvPr>
            <p:ph type="ctrTitle"/>
          </p:nvPr>
        </p:nvSpPr>
        <p:spPr>
          <a:xfrm>
            <a:off x="857224" y="4000504"/>
            <a:ext cx="7772400" cy="903534"/>
          </a:xfrm>
        </p:spPr>
        <p:txBody>
          <a:bodyPr>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lvl1pPr marR="9144" algn="l">
              <a:defRPr sz="3600" b="1" cap="none" spc="0" baseline="0">
                <a:ln/>
                <a:solidFill>
                  <a:schemeClr val="tx2">
                    <a:lumMod val="75000"/>
                  </a:schemeClr>
                </a:solidFill>
                <a:effectLst/>
              </a:defRPr>
            </a:lvl1pPr>
            <a:extLst/>
          </a:lstStyle>
          <a:p>
            <a:r>
              <a:rPr lang="en-US" altLang="ja-JP" smtClean="0"/>
              <a:t>Click to edit Master title style</a:t>
            </a:r>
            <a:endParaRPr lang="en-US" dirty="0"/>
          </a:p>
        </p:txBody>
      </p:sp>
      <p:sp>
        <p:nvSpPr>
          <p:cNvPr id="9" name="Subtitle 8"/>
          <p:cNvSpPr>
            <a:spLocks noGrp="1"/>
          </p:cNvSpPr>
          <p:nvPr>
            <p:ph type="subTitle" idx="1"/>
          </p:nvPr>
        </p:nvSpPr>
        <p:spPr>
          <a:xfrm>
            <a:off x="857224" y="5143512"/>
            <a:ext cx="7772400" cy="651504"/>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ltLang="ja-JP" smtClean="0"/>
              <a:t>Click to edit Master subtitle style</a:t>
            </a:r>
            <a:endParaRPr lang="en-US" dirty="0"/>
          </a:p>
        </p:txBody>
      </p:sp>
      <p:sp>
        <p:nvSpPr>
          <p:cNvPr id="16" name="Rectangle 15"/>
          <p:cNvSpPr/>
          <p:nvPr/>
        </p:nvSpPr>
        <p:spPr>
          <a:xfrm>
            <a:off x="8429652" y="3357562"/>
            <a:ext cx="214314" cy="214314"/>
          </a:xfrm>
          <a:prstGeom prst="rect">
            <a:avLst/>
          </a:prstGeom>
          <a:solidFill>
            <a:schemeClr val="bg2">
              <a:lumMod val="60000"/>
              <a:lumOff val="40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Rectangle 17"/>
          <p:cNvSpPr/>
          <p:nvPr/>
        </p:nvSpPr>
        <p:spPr>
          <a:xfrm>
            <a:off x="7286644" y="2786058"/>
            <a:ext cx="214314" cy="214314"/>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Rectangle 18"/>
          <p:cNvSpPr/>
          <p:nvPr/>
        </p:nvSpPr>
        <p:spPr>
          <a:xfrm>
            <a:off x="7286644" y="3357562"/>
            <a:ext cx="214314" cy="214314"/>
          </a:xfrm>
          <a:prstGeom prst="rect">
            <a:avLst/>
          </a:prstGeom>
          <a:solidFill>
            <a:schemeClr val="bg2">
              <a:lumMod val="60000"/>
              <a:lumOff val="40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Rectangle 19"/>
          <p:cNvSpPr/>
          <p:nvPr/>
        </p:nvSpPr>
        <p:spPr>
          <a:xfrm>
            <a:off x="7572396" y="2786058"/>
            <a:ext cx="214314" cy="214314"/>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Rectangle 20"/>
          <p:cNvSpPr/>
          <p:nvPr/>
        </p:nvSpPr>
        <p:spPr>
          <a:xfrm>
            <a:off x="7572396" y="3357562"/>
            <a:ext cx="214314" cy="214314"/>
          </a:xfrm>
          <a:prstGeom prst="rect">
            <a:avLst/>
          </a:prstGeom>
          <a:solidFill>
            <a:schemeClr val="bg2">
              <a:lumMod val="60000"/>
              <a:lumOff val="40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Rectangle 21"/>
          <p:cNvSpPr/>
          <p:nvPr/>
        </p:nvSpPr>
        <p:spPr>
          <a:xfrm>
            <a:off x="7858148" y="2786058"/>
            <a:ext cx="214314" cy="214314"/>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Rectangle 22"/>
          <p:cNvSpPr/>
          <p:nvPr/>
        </p:nvSpPr>
        <p:spPr>
          <a:xfrm>
            <a:off x="7858148" y="3357562"/>
            <a:ext cx="214314" cy="214314"/>
          </a:xfrm>
          <a:prstGeom prst="rect">
            <a:avLst/>
          </a:prstGeom>
          <a:solidFill>
            <a:schemeClr val="bg2">
              <a:lumMod val="60000"/>
              <a:lumOff val="40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Rectangle 23"/>
          <p:cNvSpPr/>
          <p:nvPr/>
        </p:nvSpPr>
        <p:spPr>
          <a:xfrm>
            <a:off x="8429652" y="2786058"/>
            <a:ext cx="214314" cy="214314"/>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Rectangle 24"/>
          <p:cNvSpPr/>
          <p:nvPr/>
        </p:nvSpPr>
        <p:spPr>
          <a:xfrm>
            <a:off x="8143900" y="3357562"/>
            <a:ext cx="214314" cy="214314"/>
          </a:xfrm>
          <a:prstGeom prst="rect">
            <a:avLst/>
          </a:prstGeom>
          <a:solidFill>
            <a:schemeClr val="bg2">
              <a:lumMod val="60000"/>
              <a:lumOff val="40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Rectangle 25"/>
          <p:cNvSpPr/>
          <p:nvPr/>
        </p:nvSpPr>
        <p:spPr>
          <a:xfrm>
            <a:off x="8143900" y="2786058"/>
            <a:ext cx="214314" cy="214314"/>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Rectangle 26"/>
          <p:cNvSpPr/>
          <p:nvPr/>
        </p:nvSpPr>
        <p:spPr>
          <a:xfrm>
            <a:off x="7572396" y="3071810"/>
            <a:ext cx="214314" cy="214314"/>
          </a:xfrm>
          <a:prstGeom prst="rect">
            <a:avLst/>
          </a:prstGeom>
          <a:solidFill>
            <a:schemeClr val="bg2">
              <a:lumMod val="7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Rectangle 29"/>
          <p:cNvSpPr/>
          <p:nvPr/>
        </p:nvSpPr>
        <p:spPr>
          <a:xfrm>
            <a:off x="7858148" y="3071810"/>
            <a:ext cx="214314" cy="214314"/>
          </a:xfrm>
          <a:prstGeom prst="rect">
            <a:avLst/>
          </a:prstGeom>
          <a:solidFill>
            <a:schemeClr val="bg2">
              <a:lumMod val="7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Rectangle 30"/>
          <p:cNvSpPr/>
          <p:nvPr/>
        </p:nvSpPr>
        <p:spPr>
          <a:xfrm>
            <a:off x="8429652" y="3071810"/>
            <a:ext cx="214314" cy="214314"/>
          </a:xfrm>
          <a:prstGeom prst="rect">
            <a:avLst/>
          </a:prstGeom>
          <a:solidFill>
            <a:schemeClr val="bg2">
              <a:lumMod val="7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Rectangle 32"/>
          <p:cNvSpPr/>
          <p:nvPr/>
        </p:nvSpPr>
        <p:spPr>
          <a:xfrm>
            <a:off x="8143900" y="3071810"/>
            <a:ext cx="214314" cy="214314"/>
          </a:xfrm>
          <a:prstGeom prst="rect">
            <a:avLst/>
          </a:prstGeom>
          <a:solidFill>
            <a:schemeClr val="bg2">
              <a:lumMod val="7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Rectangle 36"/>
          <p:cNvSpPr/>
          <p:nvPr/>
        </p:nvSpPr>
        <p:spPr>
          <a:xfrm>
            <a:off x="7286644" y="3071810"/>
            <a:ext cx="214314" cy="214314"/>
          </a:xfrm>
          <a:prstGeom prst="rect">
            <a:avLst/>
          </a:prstGeom>
          <a:solidFill>
            <a:schemeClr val="bg2">
              <a:lumMod val="7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altLang="ja-JP" smtClean="0"/>
              <a:t>Click to edit Master title style</a:t>
            </a:r>
            <a:endParaRPr lang="en-US" dirty="0"/>
          </a:p>
        </p:txBody>
      </p:sp>
      <p:sp>
        <p:nvSpPr>
          <p:cNvPr id="3" name="Vertical Text Placeholder 2"/>
          <p:cNvSpPr>
            <a:spLocks noGrp="1"/>
          </p:cNvSpPr>
          <p:nvPr>
            <p:ph type="body" orient="vert" idx="1"/>
          </p:nvPr>
        </p:nvSpPr>
        <p:spPr/>
        <p:txBody>
          <a:bodyPr vert="eaVert"/>
          <a:lstStyle>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a:p>
        </p:txBody>
      </p:sp>
      <p:sp>
        <p:nvSpPr>
          <p:cNvPr id="4" name="Date Placeholder 3"/>
          <p:cNvSpPr>
            <a:spLocks noGrp="1"/>
          </p:cNvSpPr>
          <p:nvPr>
            <p:ph type="dt" sz="half" idx="10"/>
          </p:nvPr>
        </p:nvSpPr>
        <p:spPr/>
        <p:txBody>
          <a:bodyPr/>
          <a:lstStyle>
            <a:extLst/>
          </a:lstStyle>
          <a:p>
            <a:fld id="{3929F3F9-999A-4C33-950F-4F216CBEDA3D}" type="datetimeFigureOut">
              <a:rPr lang="en-US" smtClean="0"/>
              <a:t>8/7/2011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6A4CBF1-8616-4A4F-99BC-7E5CBA87FE0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lang="en-US" altLang="ja-JP" smtClean="0"/>
              <a:t>Click to edit Master title style</a:t>
            </a:r>
            <a:endParaRPr lang="en-US" dirty="0"/>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a:p>
        </p:txBody>
      </p:sp>
      <p:sp>
        <p:nvSpPr>
          <p:cNvPr id="4" name="Date Placeholder 3"/>
          <p:cNvSpPr>
            <a:spLocks noGrp="1"/>
          </p:cNvSpPr>
          <p:nvPr>
            <p:ph type="dt" sz="half" idx="10"/>
          </p:nvPr>
        </p:nvSpPr>
        <p:spPr/>
        <p:txBody>
          <a:bodyPr/>
          <a:lstStyle>
            <a:extLst/>
          </a:lstStyle>
          <a:p>
            <a:fld id="{3929F3F9-999A-4C33-950F-4F216CBEDA3D}" type="datetimeFigureOut">
              <a:rPr lang="en-US" smtClean="0"/>
              <a:t>8/7/2011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6A4CBF1-8616-4A4F-99BC-7E5CBA87FE0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altLang="ja-JP" smtClean="0"/>
              <a:t>Click to edit Master title style</a:t>
            </a:r>
            <a:endParaRPr lang="en-US" dirty="0"/>
          </a:p>
        </p:txBody>
      </p:sp>
      <p:sp>
        <p:nvSpPr>
          <p:cNvPr id="3" name="Content Placeholder 2"/>
          <p:cNvSpPr>
            <a:spLocks noGrp="1"/>
          </p:cNvSpPr>
          <p:nvPr>
            <p:ph idx="1"/>
          </p:nvPr>
        </p:nvSpPr>
        <p:spPr/>
        <p:txBody>
          <a:bodyPr/>
          <a:lstStyle>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a:p>
        </p:txBody>
      </p:sp>
      <p:sp>
        <p:nvSpPr>
          <p:cNvPr id="4" name="Date Placeholder 3"/>
          <p:cNvSpPr>
            <a:spLocks noGrp="1"/>
          </p:cNvSpPr>
          <p:nvPr>
            <p:ph type="dt" sz="half" idx="10"/>
          </p:nvPr>
        </p:nvSpPr>
        <p:spPr/>
        <p:txBody>
          <a:bodyPr/>
          <a:lstStyle>
            <a:extLst/>
          </a:lstStyle>
          <a:p>
            <a:fld id="{3929F3F9-999A-4C33-950F-4F216CBEDA3D}" type="datetimeFigureOut">
              <a:rPr lang="en-US" smtClean="0"/>
              <a:t>8/7/2011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6A4CBF1-8616-4A4F-99BC-7E5CBA87FE0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06902" y="4214818"/>
            <a:ext cx="5718048" cy="977486"/>
          </a:xfrm>
        </p:spPr>
        <p:txBody>
          <a:bodyPr lIns="82296" tIns="45720" bIns="0" anchor="t"/>
          <a:lstStyle>
            <a:lvl1pPr marL="374904">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ltLang="ja-JP" smtClean="0"/>
              <a:t>Click to edit Master text styles</a:t>
            </a:r>
          </a:p>
        </p:txBody>
      </p:sp>
      <p:sp>
        <p:nvSpPr>
          <p:cNvPr id="4" name="Date Placeholder 3"/>
          <p:cNvSpPr>
            <a:spLocks noGrp="1"/>
          </p:cNvSpPr>
          <p:nvPr>
            <p:ph type="dt" sz="half" idx="10"/>
          </p:nvPr>
        </p:nvSpPr>
        <p:spPr/>
        <p:txBody>
          <a:bodyPr/>
          <a:lstStyle>
            <a:extLst/>
          </a:lstStyle>
          <a:p>
            <a:fld id="{3929F3F9-999A-4C33-950F-4F216CBEDA3D}" type="datetimeFigureOut">
              <a:rPr lang="en-US" smtClean="0"/>
              <a:t>8/7/2011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6A4CBF1-8616-4A4F-99BC-7E5CBA87FE06}" type="slidenum">
              <a:rPr lang="en-US" smtClean="0"/>
              <a:t>‹#›</a:t>
            </a:fld>
            <a:endParaRPr lang="en-US"/>
          </a:p>
        </p:txBody>
      </p:sp>
      <p:sp>
        <p:nvSpPr>
          <p:cNvPr id="2" name="Title 1"/>
          <p:cNvSpPr>
            <a:spLocks noGrp="1"/>
          </p:cNvSpPr>
          <p:nvPr>
            <p:ph type="title"/>
          </p:nvPr>
        </p:nvSpPr>
        <p:spPr>
          <a:xfrm>
            <a:off x="706902" y="5366404"/>
            <a:ext cx="8156448" cy="777240"/>
          </a:xfrm>
        </p:spPr>
        <p:txBody>
          <a:bodyPr tIns="64008">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lvl1pPr algn="l">
              <a:buNone/>
              <a:defRPr sz="3800" b="1" cap="none" spc="0" baseline="0">
                <a:ln/>
                <a:solidFill>
                  <a:schemeClr val="tx2">
                    <a:lumMod val="75000"/>
                  </a:schemeClr>
                </a:solidFill>
                <a:effectLst/>
              </a:defRPr>
            </a:lvl1pPr>
            <a:extLst/>
          </a:lstStyle>
          <a:p>
            <a:r>
              <a:rPr lang="en-US" altLang="ja-JP" smtClean="0"/>
              <a:t>Click to edit Master title style</a:t>
            </a:r>
            <a:endParaRPr lang="en-US" dirty="0"/>
          </a:p>
        </p:txBody>
      </p:sp>
      <p:cxnSp>
        <p:nvCxnSpPr>
          <p:cNvPr id="29" name="Straight Connector 28"/>
          <p:cNvCxnSpPr/>
          <p:nvPr/>
        </p:nvCxnSpPr>
        <p:spPr>
          <a:xfrm>
            <a:off x="714348" y="5277543"/>
            <a:ext cx="7500990"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lang="en-US" altLang="ja-JP" smtClean="0"/>
              <a:t>Click to edit Master title style</a:t>
            </a:r>
            <a:endParaRPr lang="en-US" dirty="0"/>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dirty="0"/>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a:p>
        </p:txBody>
      </p:sp>
      <p:sp>
        <p:nvSpPr>
          <p:cNvPr id="5" name="Date Placeholder 4"/>
          <p:cNvSpPr>
            <a:spLocks noGrp="1"/>
          </p:cNvSpPr>
          <p:nvPr>
            <p:ph type="dt" sz="half" idx="10"/>
          </p:nvPr>
        </p:nvSpPr>
        <p:spPr/>
        <p:txBody>
          <a:bodyPr/>
          <a:lstStyle>
            <a:extLst/>
          </a:lstStyle>
          <a:p>
            <a:fld id="{3929F3F9-999A-4C33-950F-4F216CBEDA3D}" type="datetimeFigureOut">
              <a:rPr lang="en-US" smtClean="0"/>
              <a:t>8/7/2011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6A4CBF1-8616-4A4F-99BC-7E5CBA87FE0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4" y="512064"/>
            <a:ext cx="7772400" cy="914400"/>
          </a:xfrm>
        </p:spPr>
        <p:txBody>
          <a:bodyPr anchor="t"/>
          <a:lstStyle>
            <a:lvl1pPr>
              <a:defRPr sz="4000"/>
            </a:lvl1pPr>
            <a:extLst/>
          </a:lstStyle>
          <a:p>
            <a:r>
              <a:rPr lang="en-US" altLang="ja-JP" smtClean="0"/>
              <a:t>Click to edit Master title style</a:t>
            </a:r>
            <a:endParaRPr lang="en-US" dirty="0"/>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a:r>
              <a:rPr lang="en-US" altLang="ja-JP"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a:r>
              <a:rPr lang="en-US" altLang="ja-JP"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dirty="0"/>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a:p>
        </p:txBody>
      </p:sp>
      <p:sp>
        <p:nvSpPr>
          <p:cNvPr id="7" name="Date Placeholder 6"/>
          <p:cNvSpPr>
            <a:spLocks noGrp="1"/>
          </p:cNvSpPr>
          <p:nvPr>
            <p:ph type="dt" sz="half" idx="10"/>
          </p:nvPr>
        </p:nvSpPr>
        <p:spPr/>
        <p:txBody>
          <a:bodyPr/>
          <a:lstStyle>
            <a:extLst/>
          </a:lstStyle>
          <a:p>
            <a:fld id="{3929F3F9-999A-4C33-950F-4F216CBEDA3D}" type="datetimeFigureOut">
              <a:rPr lang="en-US" smtClean="0"/>
              <a:t>8/7/2011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6A4CBF1-8616-4A4F-99BC-7E5CBA87FE0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lang="en-US" altLang="ja-JP" smtClean="0"/>
              <a:t>Click to edit Master title style</a:t>
            </a:r>
            <a:endParaRPr lang="en-US" dirty="0"/>
          </a:p>
        </p:txBody>
      </p:sp>
      <p:sp>
        <p:nvSpPr>
          <p:cNvPr id="3" name="Date Placeholder 2"/>
          <p:cNvSpPr>
            <a:spLocks noGrp="1"/>
          </p:cNvSpPr>
          <p:nvPr>
            <p:ph type="dt" sz="half" idx="10"/>
          </p:nvPr>
        </p:nvSpPr>
        <p:spPr/>
        <p:txBody>
          <a:bodyPr/>
          <a:lstStyle>
            <a:extLst/>
          </a:lstStyle>
          <a:p>
            <a:fld id="{3929F3F9-999A-4C33-950F-4F216CBEDA3D}" type="datetimeFigureOut">
              <a:rPr lang="en-US" smtClean="0"/>
              <a:t>8/7/2011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6A4CBF1-8616-4A4F-99BC-7E5CBA87FE0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929F3F9-999A-4C33-950F-4F216CBEDA3D}" type="datetimeFigureOut">
              <a:rPr lang="en-US" smtClean="0"/>
              <a:t>8/7/2011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6A4CBF1-8616-4A4F-99BC-7E5CBA87FE0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2528878" cy="1162050"/>
          </a:xfrm>
        </p:spPr>
        <p:txBody>
          <a:bodyPr anchor="ctr"/>
          <a:lstStyle>
            <a:lvl1pPr algn="l">
              <a:buNone/>
              <a:defRPr sz="2000" b="0"/>
            </a:lvl1pPr>
            <a:extLst/>
          </a:lstStyle>
          <a:p>
            <a:r>
              <a:rPr lang="en-US" altLang="ja-JP" smtClean="0"/>
              <a:t>Click to edit Master title style</a:t>
            </a:r>
            <a:endParaRPr lang="en-US" dirty="0"/>
          </a:p>
        </p:txBody>
      </p:sp>
      <p:sp>
        <p:nvSpPr>
          <p:cNvPr id="3" name="Text Placeholder 2"/>
          <p:cNvSpPr>
            <a:spLocks noGrp="1"/>
          </p:cNvSpPr>
          <p:nvPr>
            <p:ph type="body" idx="2"/>
          </p:nvPr>
        </p:nvSpPr>
        <p:spPr>
          <a:xfrm>
            <a:off x="685800" y="1435100"/>
            <a:ext cx="2528878"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a:r>
              <a:rPr lang="en-US" altLang="ja-JP" smtClean="0"/>
              <a:t>Click to edit Master text styles</a:t>
            </a:r>
          </a:p>
        </p:txBody>
      </p:sp>
      <p:sp>
        <p:nvSpPr>
          <p:cNvPr id="4" name="Content Placeholder 3"/>
          <p:cNvSpPr>
            <a:spLocks noGrp="1"/>
          </p:cNvSpPr>
          <p:nvPr>
            <p:ph sz="half" idx="1"/>
          </p:nvPr>
        </p:nvSpPr>
        <p:spPr>
          <a:xfrm>
            <a:off x="3429000" y="285728"/>
            <a:ext cx="5486400" cy="5721372"/>
          </a:xfrm>
        </p:spPr>
        <p:txBody>
          <a:bodyPr/>
          <a:lstStyle>
            <a:lvl1pPr>
              <a:defRPr sz="3200"/>
            </a:lvl1pPr>
            <a:lvl2pPr>
              <a:defRPr sz="2800"/>
            </a:lvl2pPr>
            <a:lvl3pPr>
              <a:defRPr sz="2400"/>
            </a:lvl3pPr>
            <a:lvl4pPr>
              <a:defRPr sz="2000"/>
            </a:lvl4pPr>
            <a:lvl5pPr>
              <a:defRPr sz="2000"/>
            </a:lvl5pPr>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dirty="0"/>
          </a:p>
        </p:txBody>
      </p:sp>
      <p:sp>
        <p:nvSpPr>
          <p:cNvPr id="5" name="Date Placeholder 4"/>
          <p:cNvSpPr>
            <a:spLocks noGrp="1"/>
          </p:cNvSpPr>
          <p:nvPr>
            <p:ph type="dt" sz="half" idx="10"/>
          </p:nvPr>
        </p:nvSpPr>
        <p:spPr/>
        <p:txBody>
          <a:bodyPr/>
          <a:lstStyle>
            <a:extLst/>
          </a:lstStyle>
          <a:p>
            <a:fld id="{3929F3F9-999A-4C33-950F-4F216CBEDA3D}" type="datetimeFigureOut">
              <a:rPr lang="en-US" smtClean="0"/>
              <a:t>8/7/2011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6A4CBF1-8616-4A4F-99BC-7E5CBA87FE0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914400" y="4941829"/>
            <a:ext cx="6858000" cy="701749"/>
          </a:xfrm>
        </p:spPr>
        <p:txBody>
          <a:bodyPr anchor="b"/>
          <a:lstStyle>
            <a:lvl1pPr algn="l">
              <a:buNone/>
              <a:defRPr sz="2100" b="0"/>
            </a:lvl1pPr>
            <a:extLst/>
          </a:lstStyle>
          <a:p>
            <a:r>
              <a:rPr lang="en-US" altLang="ja-JP" smtClean="0"/>
              <a:t>Click to edit Master title style</a:t>
            </a:r>
            <a:endParaRPr lang="en-US" dirty="0"/>
          </a:p>
        </p:txBody>
      </p:sp>
      <p:sp>
        <p:nvSpPr>
          <p:cNvPr id="3" name="Picture Placeholder 2"/>
          <p:cNvSpPr>
            <a:spLocks noGrp="1"/>
          </p:cNvSpPr>
          <p:nvPr>
            <p:ph type="pic" idx="1"/>
          </p:nvPr>
        </p:nvSpPr>
        <p:spPr>
          <a:xfrm>
            <a:off x="914400" y="357166"/>
            <a:ext cx="6858048" cy="4286280"/>
          </a:xfrm>
          <a:noFill/>
          <a:ln w="12700">
            <a:noFill/>
          </a:ln>
        </p:spPr>
        <p:txBody>
          <a:bodyPr/>
          <a:lstStyle>
            <a:lvl1pPr marL="0" indent="0">
              <a:buNone/>
              <a:defRPr sz="3200"/>
            </a:lvl1pPr>
            <a:extLst/>
          </a:lstStyle>
          <a:p>
            <a:r>
              <a:rPr lang="en-US" altLang="ja-JP" smtClean="0"/>
              <a:t>Click icon to add picture</a:t>
            </a:r>
            <a:endParaRPr lang="en-US" dirty="0"/>
          </a:p>
        </p:txBody>
      </p:sp>
      <p:sp>
        <p:nvSpPr>
          <p:cNvPr id="4" name="Text Placeholder 3"/>
          <p:cNvSpPr>
            <a:spLocks noGrp="1"/>
          </p:cNvSpPr>
          <p:nvPr>
            <p:ph type="body" sz="half" idx="2"/>
          </p:nvPr>
        </p:nvSpPr>
        <p:spPr bwMode="white">
          <a:xfrm>
            <a:off x="914400" y="5643578"/>
            <a:ext cx="6858000" cy="428628"/>
          </a:xfrm>
        </p:spPr>
        <p:txBody>
          <a:bodyPr>
            <a:normAutofit/>
          </a:bodyPr>
          <a:lstStyle>
            <a:lvl1pPr marL="27432" indent="0">
              <a:spcBef>
                <a:spcPts val="0"/>
              </a:spcBef>
              <a:buNone/>
              <a:defRPr sz="1100">
                <a:solidFill>
                  <a:srgbClr val="FFFFFF"/>
                </a:solidFill>
              </a:defRPr>
            </a:lvl1pPr>
            <a:lvl2pPr>
              <a:defRPr sz="1200"/>
            </a:lvl2pPr>
            <a:lvl3pPr>
              <a:defRPr sz="1000"/>
            </a:lvl3pPr>
            <a:lvl4pPr>
              <a:defRPr sz="900"/>
            </a:lvl4pPr>
            <a:lvl5pPr>
              <a:defRPr sz="900"/>
            </a:lvl5pPr>
            <a:extLst/>
          </a:lstStyle>
          <a:p>
            <a:pPr lvl="0"/>
            <a:r>
              <a:rPr lang="en-US" altLang="ja-JP" smtClean="0"/>
              <a:t>Click to edit Master text styles</a:t>
            </a:r>
          </a:p>
        </p:txBody>
      </p:sp>
      <p:sp>
        <p:nvSpPr>
          <p:cNvPr id="10" name="Date Placeholder 9"/>
          <p:cNvSpPr>
            <a:spLocks noGrp="1"/>
          </p:cNvSpPr>
          <p:nvPr>
            <p:ph type="dt" sz="half" idx="10"/>
          </p:nvPr>
        </p:nvSpPr>
        <p:spPr/>
        <p:txBody>
          <a:bodyPr/>
          <a:lstStyle/>
          <a:p>
            <a:fld id="{3929F3F9-999A-4C33-950F-4F216CBEDA3D}" type="datetimeFigureOut">
              <a:rPr lang="en-US" smtClean="0"/>
              <a:t>8/7/2011</a:t>
            </a:fld>
            <a:endParaRPr lang="en-US"/>
          </a:p>
        </p:txBody>
      </p:sp>
      <p:sp>
        <p:nvSpPr>
          <p:cNvPr id="11" name="Slide Number Placeholder 10"/>
          <p:cNvSpPr>
            <a:spLocks noGrp="1"/>
          </p:cNvSpPr>
          <p:nvPr>
            <p:ph type="sldNum" sz="quarter" idx="11"/>
          </p:nvPr>
        </p:nvSpPr>
        <p:spPr/>
        <p:txBody>
          <a:bodyPr/>
          <a:lstStyle/>
          <a:p>
            <a:fld id="{16A4CBF1-8616-4A4F-99BC-7E5CBA87FE06}" type="slidenum">
              <a:rPr lang="en-US" smtClean="0"/>
              <a:t>‹#›</a:t>
            </a:fld>
            <a:endParaRPr lang="en-US"/>
          </a:p>
        </p:txBody>
      </p:sp>
      <p:sp>
        <p:nvSpPr>
          <p:cNvPr id="12" name="Footer Placeholder 11"/>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1"/>
            <a:ext cx="214282"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extLst/>
          </a:lstStyle>
          <a:p>
            <a:r>
              <a:rPr lang="en-US" altLang="ja-JP" smtClean="0"/>
              <a:t>Click to edit Master title style</a:t>
            </a:r>
            <a:endParaRPr lang="en-US" dirty="0"/>
          </a:p>
        </p:txBody>
      </p:sp>
      <p:sp>
        <p:nvSpPr>
          <p:cNvPr id="13" name="Text Placeholder 12"/>
          <p:cNvSpPr>
            <a:spLocks noGrp="1"/>
          </p:cNvSpPr>
          <p:nvPr>
            <p:ph type="body" idx="1"/>
          </p:nvPr>
        </p:nvSpPr>
        <p:spPr>
          <a:xfrm>
            <a:off x="914400" y="1571612"/>
            <a:ext cx="7772400" cy="4783948"/>
          </a:xfrm>
          <a:prstGeom prst="rect">
            <a:avLst/>
          </a:prstGeom>
        </p:spPr>
        <p:txBody>
          <a:bodyPr vert="horz">
            <a:normAutofit/>
          </a:bodyPr>
          <a:lstStyle>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dirty="0"/>
          </a:p>
        </p:txBody>
      </p:sp>
      <p:sp>
        <p:nvSpPr>
          <p:cNvPr id="14" name="Date Placeholder 13"/>
          <p:cNvSpPr>
            <a:spLocks noGrp="1"/>
          </p:cNvSpPr>
          <p:nvPr>
            <p:ph type="dt" sz="half" idx="2"/>
          </p:nvPr>
        </p:nvSpPr>
        <p:spPr>
          <a:xfrm>
            <a:off x="6477000" y="6421461"/>
            <a:ext cx="2133600" cy="365125"/>
          </a:xfrm>
          <a:prstGeom prst="rect">
            <a:avLst/>
          </a:prstGeom>
        </p:spPr>
        <p:txBody>
          <a:bodyPr vert="horz" anchor="b"/>
          <a:lstStyle>
            <a:lvl1pPr algn="l">
              <a:defRPr sz="1100">
                <a:solidFill>
                  <a:schemeClr val="tx2"/>
                </a:solidFill>
              </a:defRPr>
            </a:lvl1pPr>
            <a:extLst/>
          </a:lstStyle>
          <a:p>
            <a:fld id="{3929F3F9-999A-4C33-950F-4F216CBEDA3D}" type="datetimeFigureOut">
              <a:rPr lang="en-US" smtClean="0"/>
              <a:t>8/7/2011</a:t>
            </a:fld>
            <a:endParaRPr lang="en-US"/>
          </a:p>
        </p:txBody>
      </p:sp>
      <p:sp>
        <p:nvSpPr>
          <p:cNvPr id="3" name="Footer Placeholder 2"/>
          <p:cNvSpPr>
            <a:spLocks noGrp="1"/>
          </p:cNvSpPr>
          <p:nvPr>
            <p:ph type="ftr" sz="quarter" idx="3"/>
          </p:nvPr>
        </p:nvSpPr>
        <p:spPr>
          <a:xfrm>
            <a:off x="914400" y="6421461"/>
            <a:ext cx="5562600" cy="365125"/>
          </a:xfrm>
          <a:prstGeom prst="rect">
            <a:avLst/>
          </a:prstGeom>
        </p:spPr>
        <p:txBody>
          <a:bodyPr vert="horz" anchor="b"/>
          <a:lstStyle>
            <a:lvl1pPr algn="r">
              <a:defRPr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21461"/>
            <a:ext cx="457200" cy="365125"/>
          </a:xfrm>
          <a:prstGeom prst="rect">
            <a:avLst/>
          </a:prstGeom>
        </p:spPr>
        <p:txBody>
          <a:bodyPr vert="horz" anchor="b"/>
          <a:lstStyle>
            <a:lvl1pPr algn="l">
              <a:defRPr sz="1200">
                <a:solidFill>
                  <a:schemeClr val="tx2"/>
                </a:solidFill>
              </a:defRPr>
            </a:lvl1pPr>
            <a:extLst/>
          </a:lstStyle>
          <a:p>
            <a:fld id="{16A4CBF1-8616-4A4F-99BC-7E5CBA87FE06}" type="slidenum">
              <a:rPr lang="en-US" smtClean="0"/>
              <a:t>‹#›</a:t>
            </a:fld>
            <a:endParaRPr lang="en-US"/>
          </a:p>
        </p:txBody>
      </p:sp>
      <p:cxnSp>
        <p:nvCxnSpPr>
          <p:cNvPr id="20" name="Straight Connector 19"/>
          <p:cNvCxnSpPr/>
          <p:nvPr/>
        </p:nvCxnSpPr>
        <p:spPr>
          <a:xfrm rot="5400000">
            <a:off x="-3293075" y="3429000"/>
            <a:ext cx="6858000" cy="1588"/>
          </a:xfrm>
          <a:prstGeom prst="line">
            <a:avLst/>
          </a:prstGeom>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3243408" y="3428230"/>
            <a:ext cx="6858000" cy="1588"/>
          </a:xfrm>
          <a:prstGeom prst="line">
            <a:avLst/>
          </a:prstGeom>
          <a:ln w="12700">
            <a:solidFill>
              <a:schemeClr val="bg2">
                <a:lumMod val="75000"/>
                <a:alpha val="59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3185349" y="3428230"/>
            <a:ext cx="6858000" cy="1588"/>
          </a:xfrm>
          <a:prstGeom prst="line">
            <a:avLst/>
          </a:prstGeom>
          <a:ln w="3175">
            <a:solidFill>
              <a:schemeClr val="tx1">
                <a:alpha val="59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5699724" y="3428182"/>
            <a:ext cx="6858000" cy="1588"/>
          </a:xfrm>
          <a:prstGeom prst="line">
            <a:avLst/>
          </a:prstGeom>
          <a:ln w="28575">
            <a:solidFill>
              <a:schemeClr val="tx1">
                <a:alpha val="59000"/>
              </a:schemeClr>
            </a:solidFill>
          </a:ln>
        </p:spPr>
        <p:style>
          <a:lnRef idx="1">
            <a:schemeClr val="accent1"/>
          </a:lnRef>
          <a:fillRef idx="0">
            <a:schemeClr val="accent1"/>
          </a:fillRef>
          <a:effectRef idx="0">
            <a:schemeClr val="accent1"/>
          </a:effectRef>
          <a:fontRef idx="minor">
            <a:schemeClr val="tx1"/>
          </a:fontRef>
        </p:style>
      </p:cxn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1" sz="4000" b="1" kern="1200" cap="none" spc="0" baseline="0">
          <a:ln/>
          <a:gradFill>
            <a:gsLst>
              <a:gs pos="0">
                <a:schemeClr val="tx2">
                  <a:lumMod val="90000"/>
                </a:schemeClr>
              </a:gs>
              <a:gs pos="50000">
                <a:schemeClr val="tx2">
                  <a:lumMod val="50000"/>
                </a:schemeClr>
              </a:gs>
              <a:gs pos="100000">
                <a:schemeClr val="tx2">
                  <a:lumMod val="25000"/>
                </a:schemeClr>
              </a:gs>
            </a:gsLst>
            <a:lin ang="5400000" scaled="0"/>
          </a:gradFill>
          <a:effectLst/>
          <a:latin typeface="+mj-lt"/>
          <a:ea typeface="+mj-ea"/>
          <a:cs typeface="+mj-cs"/>
        </a:defRPr>
      </a:lvl1pPr>
      <a:extLst/>
    </p:titleStyle>
    <p:bodyStyle>
      <a:lvl1pPr marL="411480" indent="-342900" algn="l" rtl="0" eaLnBrk="1" latinLnBrk="0" hangingPunct="1">
        <a:spcBef>
          <a:spcPts val="700"/>
        </a:spcBef>
        <a:buClr>
          <a:schemeClr val="accent2">
            <a:lumMod val="75000"/>
          </a:schemeClr>
        </a:buClr>
        <a:buSzPct val="85000"/>
        <a:buFont typeface="Wingdings 2" pitchFamily="18" charset="2"/>
        <a:buChar char=""/>
        <a:defRPr kumimoji="1" sz="3000" kern="1200">
          <a:solidFill>
            <a:schemeClr val="tx1"/>
          </a:solidFill>
          <a:latin typeface="+mn-lt"/>
          <a:ea typeface="+mn-ea"/>
          <a:cs typeface="+mn-cs"/>
        </a:defRPr>
      </a:lvl1pPr>
      <a:lvl2pPr marL="740664" indent="-285750" algn="l" rtl="0" eaLnBrk="1" latinLnBrk="0" hangingPunct="1">
        <a:spcBef>
          <a:spcPct val="20000"/>
        </a:spcBef>
        <a:buClr>
          <a:schemeClr val="accent2">
            <a:lumMod val="60000"/>
            <a:lumOff val="40000"/>
          </a:schemeClr>
        </a:buClr>
        <a:buSzPct val="80000"/>
        <a:buFont typeface="Wingdings" pitchFamily="2" charset="2"/>
        <a:buChar char="l"/>
        <a:defRPr kumimoji="1" sz="2600" kern="1200">
          <a:solidFill>
            <a:schemeClr val="tx1"/>
          </a:solidFill>
          <a:latin typeface="+mn-lt"/>
          <a:ea typeface="+mn-ea"/>
          <a:cs typeface="+mn-cs"/>
        </a:defRPr>
      </a:lvl2pPr>
      <a:lvl3pPr marL="996696" indent="-228600" algn="l" rtl="0" eaLnBrk="1" latinLnBrk="0" hangingPunct="1">
        <a:spcBef>
          <a:spcPct val="20000"/>
        </a:spcBef>
        <a:buClr>
          <a:schemeClr val="accent2">
            <a:lumMod val="40000"/>
            <a:lumOff val="60000"/>
          </a:schemeClr>
        </a:buClr>
        <a:buSzPct val="65000"/>
        <a:buFont typeface="Wingdings 2" pitchFamily="18" charset="2"/>
        <a:buChar char=""/>
        <a:defRPr kumimoji="1" sz="2400" kern="1200">
          <a:solidFill>
            <a:schemeClr val="tx1"/>
          </a:solidFill>
          <a:latin typeface="+mn-lt"/>
          <a:ea typeface="+mn-ea"/>
          <a:cs typeface="+mn-cs"/>
        </a:defRPr>
      </a:lvl3pPr>
      <a:lvl4pPr marL="1261872" indent="-228600" algn="l" rtl="0" eaLnBrk="1" latinLnBrk="0" hangingPunct="1">
        <a:spcBef>
          <a:spcPct val="20000"/>
        </a:spcBef>
        <a:buClr>
          <a:schemeClr val="accent2">
            <a:lumMod val="20000"/>
            <a:lumOff val="80000"/>
          </a:schemeClr>
        </a:buClr>
        <a:buSzPct val="100000"/>
        <a:buFont typeface="Arial" pitchFamily="34" charset="0"/>
        <a:buChar char="•"/>
        <a:defRPr kumimoji="1" sz="2200" kern="1200">
          <a:solidFill>
            <a:schemeClr val="tx1"/>
          </a:solidFill>
          <a:latin typeface="+mn-lt"/>
          <a:ea typeface="+mn-ea"/>
          <a:cs typeface="+mn-cs"/>
        </a:defRPr>
      </a:lvl4pPr>
      <a:lvl5pPr marL="1481328" indent="-210312" algn="l" rtl="0" eaLnBrk="1" latinLnBrk="0" hangingPunct="1">
        <a:spcBef>
          <a:spcPct val="20000"/>
        </a:spcBef>
        <a:buClr>
          <a:schemeClr val="accent2">
            <a:lumMod val="75000"/>
          </a:schemeClr>
        </a:buClr>
        <a:buSzPct val="50000"/>
        <a:buFont typeface="Wingdings" pitchFamily="2" charset="2"/>
        <a:buChar char="n"/>
        <a:defRPr kumimoji="1"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1"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1"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1"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1" sz="1600" kern="1200">
          <a:solidFill>
            <a:schemeClr val="tx1"/>
          </a:solidFill>
          <a:latin typeface="+mn-lt"/>
          <a:ea typeface="+mn-ea"/>
          <a:cs typeface="+mn-cs"/>
        </a:defRPr>
      </a:lvl9pPr>
      <a:extLst/>
    </p:bodyStyle>
    <p:otherStyle>
      <a:lvl1pPr marL="0" algn="l" rtl="0" eaLnBrk="1" hangingPunct="1">
        <a:defRPr kumimoji="1" kern="1200">
          <a:solidFill>
            <a:schemeClr val="tx1"/>
          </a:solidFill>
          <a:latin typeface="+mn-lt"/>
          <a:ea typeface="+mn-ea"/>
          <a:cs typeface="+mn-cs"/>
        </a:defRPr>
      </a:lvl1pPr>
      <a:lvl2pPr marL="457200" algn="l" rtl="0" eaLnBrk="1" hangingPunct="1">
        <a:defRPr kumimoji="1" kern="1200">
          <a:solidFill>
            <a:schemeClr val="tx1"/>
          </a:solidFill>
          <a:latin typeface="+mn-lt"/>
          <a:ea typeface="+mn-ea"/>
          <a:cs typeface="+mn-cs"/>
        </a:defRPr>
      </a:lvl2pPr>
      <a:lvl3pPr marL="914400" algn="l" rtl="0" eaLnBrk="1" hangingPunct="1">
        <a:defRPr kumimoji="1" kern="1200">
          <a:solidFill>
            <a:schemeClr val="tx1"/>
          </a:solidFill>
          <a:latin typeface="+mn-lt"/>
          <a:ea typeface="+mn-ea"/>
          <a:cs typeface="+mn-cs"/>
        </a:defRPr>
      </a:lvl3pPr>
      <a:lvl4pPr marL="1371600" algn="l" rtl="0" eaLnBrk="1" hangingPunct="1">
        <a:defRPr kumimoji="1" kern="1200">
          <a:solidFill>
            <a:schemeClr val="tx1"/>
          </a:solidFill>
          <a:latin typeface="+mn-lt"/>
          <a:ea typeface="+mn-ea"/>
          <a:cs typeface="+mn-cs"/>
        </a:defRPr>
      </a:lvl4pPr>
      <a:lvl5pPr marL="1828800" algn="l" rtl="0" eaLnBrk="1" hangingPunct="1">
        <a:defRPr kumimoji="1" kern="1200">
          <a:solidFill>
            <a:schemeClr val="tx1"/>
          </a:solidFill>
          <a:latin typeface="+mn-lt"/>
          <a:ea typeface="+mn-ea"/>
          <a:cs typeface="+mn-cs"/>
        </a:defRPr>
      </a:lvl5pPr>
      <a:lvl6pPr marL="2286000" algn="l" rtl="0" eaLnBrk="1" hangingPunct="1">
        <a:defRPr kumimoji="1" kern="1200">
          <a:solidFill>
            <a:schemeClr val="tx1"/>
          </a:solidFill>
          <a:latin typeface="+mn-lt"/>
          <a:ea typeface="+mn-ea"/>
          <a:cs typeface="+mn-cs"/>
        </a:defRPr>
      </a:lvl6pPr>
      <a:lvl7pPr marL="2743200" algn="l" rtl="0" eaLnBrk="1" hangingPunct="1">
        <a:defRPr kumimoji="1" kern="1200">
          <a:solidFill>
            <a:schemeClr val="tx1"/>
          </a:solidFill>
          <a:latin typeface="+mn-lt"/>
          <a:ea typeface="+mn-ea"/>
          <a:cs typeface="+mn-cs"/>
        </a:defRPr>
      </a:lvl7pPr>
      <a:lvl8pPr marL="3200400" algn="l" rtl="0" eaLnBrk="1" hangingPunct="1">
        <a:defRPr kumimoji="1" kern="1200">
          <a:solidFill>
            <a:schemeClr val="tx1"/>
          </a:solidFill>
          <a:latin typeface="+mn-lt"/>
          <a:ea typeface="+mn-ea"/>
          <a:cs typeface="+mn-cs"/>
        </a:defRPr>
      </a:lvl8pPr>
      <a:lvl9pPr marL="3657600" algn="l" rtl="0" eaLnBrk="1"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447800"/>
            <a:ext cx="7772400" cy="903534"/>
          </a:xfrm>
        </p:spPr>
        <p:txBody>
          <a:bodyPr/>
          <a:lstStyle/>
          <a:p>
            <a:r>
              <a:rPr lang="en-US" dirty="0" smtClean="0"/>
              <a:t>America Under </a:t>
            </a:r>
            <a:r>
              <a:rPr lang="en-US" dirty="0" err="1" smtClean="0"/>
              <a:t>Seige</a:t>
            </a:r>
            <a:endParaRPr lang="en-US" dirty="0"/>
          </a:p>
        </p:txBody>
      </p:sp>
      <p:sp>
        <p:nvSpPr>
          <p:cNvPr id="3" name="Subtitle 2"/>
          <p:cNvSpPr>
            <a:spLocks noGrp="1"/>
          </p:cNvSpPr>
          <p:nvPr>
            <p:ph type="subTitle" idx="1"/>
          </p:nvPr>
        </p:nvSpPr>
        <p:spPr>
          <a:xfrm>
            <a:off x="857224" y="5143512"/>
            <a:ext cx="1962176" cy="651504"/>
          </a:xfrm>
        </p:spPr>
        <p:txBody>
          <a:bodyPr>
            <a:normAutofit lnSpcReduction="10000"/>
          </a:bodyPr>
          <a:lstStyle/>
          <a:p>
            <a:r>
              <a:rPr lang="en-US" dirty="0" smtClean="0"/>
              <a:t>Louis G. Hulsey</a:t>
            </a:r>
          </a:p>
          <a:p>
            <a:r>
              <a:rPr lang="en-US" dirty="0" smtClean="0"/>
              <a:t>August 7, 2011</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Will We Do?</a:t>
            </a:r>
            <a:endParaRPr lang="en-US" dirty="0"/>
          </a:p>
        </p:txBody>
      </p:sp>
      <p:sp>
        <p:nvSpPr>
          <p:cNvPr id="3" name="Content Placeholder 2"/>
          <p:cNvSpPr>
            <a:spLocks noGrp="1"/>
          </p:cNvSpPr>
          <p:nvPr>
            <p:ph idx="1"/>
          </p:nvPr>
        </p:nvSpPr>
        <p:spPr/>
        <p:txBody>
          <a:bodyPr/>
          <a:lstStyle/>
          <a:p>
            <a:r>
              <a:rPr lang="en-US" b="1" dirty="0" smtClean="0"/>
              <a:t>Pray </a:t>
            </a:r>
            <a:r>
              <a:rPr lang="en-US" b="1" dirty="0" smtClean="0"/>
              <a:t>Earnestly </a:t>
            </a:r>
            <a:r>
              <a:rPr lang="en-US" dirty="0" smtClean="0"/>
              <a:t>                     (James 5:16-18)</a:t>
            </a:r>
            <a:endParaRPr lang="en-US" dirty="0" smtClean="0"/>
          </a:p>
          <a:p>
            <a:r>
              <a:rPr lang="en-US" b="1" dirty="0" smtClean="0"/>
              <a:t>Love </a:t>
            </a:r>
            <a:r>
              <a:rPr lang="en-US" b="1" dirty="0" smtClean="0"/>
              <a:t>Fervently </a:t>
            </a:r>
            <a:r>
              <a:rPr lang="en-US" dirty="0" smtClean="0"/>
              <a:t>                    (Ephesians 5:25)</a:t>
            </a:r>
            <a:endParaRPr lang="en-US" dirty="0" smtClean="0"/>
          </a:p>
          <a:p>
            <a:r>
              <a:rPr lang="en-US" b="1" dirty="0" smtClean="0"/>
              <a:t>Serve </a:t>
            </a:r>
            <a:r>
              <a:rPr lang="en-US" b="1" dirty="0" smtClean="0"/>
              <a:t>Diligently                  (</a:t>
            </a:r>
            <a:r>
              <a:rPr lang="en-US" dirty="0" smtClean="0"/>
              <a:t> </a:t>
            </a:r>
            <a:r>
              <a:rPr lang="en-US" dirty="0" smtClean="0"/>
              <a:t>Galatians </a:t>
            </a:r>
            <a:r>
              <a:rPr lang="en-US" dirty="0" smtClean="0"/>
              <a:t>5:13)</a:t>
            </a:r>
            <a:endParaRPr lang="en-US" dirty="0" smtClean="0"/>
          </a:p>
          <a:p>
            <a:r>
              <a:rPr lang="en-US" b="1" dirty="0" smtClean="0"/>
              <a:t>Tithe </a:t>
            </a:r>
            <a:r>
              <a:rPr lang="en-US" b="1" dirty="0" smtClean="0"/>
              <a:t>Faithfully                   </a:t>
            </a:r>
            <a:r>
              <a:rPr lang="en-US" dirty="0" smtClean="0"/>
              <a:t>(</a:t>
            </a:r>
            <a:r>
              <a:rPr lang="en-US" dirty="0" smtClean="0"/>
              <a:t>Malachi </a:t>
            </a:r>
            <a:r>
              <a:rPr lang="en-US" dirty="0" smtClean="0"/>
              <a:t>3:8-12)</a:t>
            </a:r>
            <a:endParaRPr lang="en-US" dirty="0" smtClean="0"/>
          </a:p>
          <a:p>
            <a:r>
              <a:rPr lang="en-US" b="1" dirty="0" smtClean="0"/>
              <a:t>Witness Boldly                    (</a:t>
            </a:r>
            <a:r>
              <a:rPr lang="en-US" dirty="0" smtClean="0"/>
              <a:t>Matthew 28:19)</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U.S. In Trouble</a:t>
            </a:r>
            <a:endParaRPr lang="en-US" dirty="0"/>
          </a:p>
        </p:txBody>
      </p:sp>
      <p:sp>
        <p:nvSpPr>
          <p:cNvPr id="3" name="Content Placeholder 2"/>
          <p:cNvSpPr>
            <a:spLocks noGrp="1"/>
          </p:cNvSpPr>
          <p:nvPr>
            <p:ph idx="1"/>
          </p:nvPr>
        </p:nvSpPr>
        <p:spPr/>
        <p:txBody>
          <a:bodyPr/>
          <a:lstStyle/>
          <a:p>
            <a:r>
              <a:rPr lang="en-US" b="1" dirty="0" smtClean="0"/>
              <a:t>Matthew 6:33, “But seek ye first the kingdom of God, and his righteousness; and all these things shall be added unto you.”</a:t>
            </a:r>
          </a:p>
          <a:p>
            <a:r>
              <a:rPr lang="en-US" b="1" dirty="0" smtClean="0"/>
              <a:t>The </a:t>
            </a:r>
            <a:r>
              <a:rPr lang="en-US" b="1" dirty="0" smtClean="0"/>
              <a:t>most casual observer can see that America is in trouble.  </a:t>
            </a:r>
            <a:endParaRPr lang="en-US" b="1" dirty="0" smtClean="0"/>
          </a:p>
          <a:p>
            <a:r>
              <a:rPr lang="en-US" b="1" dirty="0" smtClean="0"/>
              <a:t>I </a:t>
            </a:r>
            <a:r>
              <a:rPr lang="en-US" b="1" dirty="0" smtClean="0"/>
              <a:t>do not presume to outline the state of the union, but to make some simple observations that most people already see.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Economy</a:t>
            </a:r>
            <a:br>
              <a:rPr lang="en-US" dirty="0" smtClean="0"/>
            </a:br>
            <a:endParaRPr lang="en-US" dirty="0"/>
          </a:p>
        </p:txBody>
      </p:sp>
      <p:sp>
        <p:nvSpPr>
          <p:cNvPr id="3" name="Content Placeholder 2"/>
          <p:cNvSpPr>
            <a:spLocks noGrp="1"/>
          </p:cNvSpPr>
          <p:nvPr>
            <p:ph idx="1"/>
          </p:nvPr>
        </p:nvSpPr>
        <p:spPr/>
        <p:txBody>
          <a:bodyPr/>
          <a:lstStyle/>
          <a:p>
            <a:r>
              <a:rPr lang="en-US" b="1" dirty="0" smtClean="0"/>
              <a:t>In the 1950’s one man with his wife at home could feed a family of 5 or 6 and afford to take a vacation every year.  </a:t>
            </a:r>
            <a:endParaRPr lang="en-US" b="1" dirty="0" smtClean="0"/>
          </a:p>
          <a:p>
            <a:r>
              <a:rPr lang="en-US" b="1" dirty="0" smtClean="0"/>
              <a:t>Today </a:t>
            </a:r>
            <a:r>
              <a:rPr lang="en-US" b="1" dirty="0" smtClean="0"/>
              <a:t>most families struggle to pay the bills with all the adults in the family working</a:t>
            </a:r>
            <a:r>
              <a:rPr lang="en-US" b="1" dirty="0" smtClean="0"/>
              <a:t>.</a:t>
            </a:r>
          </a:p>
          <a:p>
            <a:r>
              <a:rPr lang="en-US" b="1" dirty="0" smtClean="0"/>
              <a:t>Our money has been devalued </a:t>
            </a:r>
            <a:r>
              <a:rPr lang="en-US" b="1" dirty="0" smtClean="0"/>
              <a:t>by inflation.</a:t>
            </a:r>
          </a:p>
          <a:p>
            <a:r>
              <a:rPr lang="en-US" b="1" dirty="0" smtClean="0"/>
              <a:t>This week the U.S. lost its triple A credit rating which means interest rates may rise.</a:t>
            </a:r>
            <a:endParaRPr lang="en-US" b="1"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Natural Disasters</a:t>
            </a:r>
            <a:br>
              <a:rPr lang="en-US" dirty="0" smtClean="0"/>
            </a:br>
            <a:endParaRPr lang="en-US" dirty="0"/>
          </a:p>
        </p:txBody>
      </p:sp>
      <p:sp>
        <p:nvSpPr>
          <p:cNvPr id="3" name="Content Placeholder 2"/>
          <p:cNvSpPr>
            <a:spLocks noGrp="1"/>
          </p:cNvSpPr>
          <p:nvPr>
            <p:ph idx="1"/>
          </p:nvPr>
        </p:nvSpPr>
        <p:spPr/>
        <p:txBody>
          <a:bodyPr>
            <a:normAutofit lnSpcReduction="10000"/>
          </a:bodyPr>
          <a:lstStyle/>
          <a:p>
            <a:r>
              <a:rPr lang="en-US" b="1" dirty="0" smtClean="0"/>
              <a:t>This year climatologists say that the Central Texas corridor will experience 15 or 20 years of prolonged drought conditions </a:t>
            </a:r>
            <a:r>
              <a:rPr lang="en-US" b="1" dirty="0" smtClean="0"/>
              <a:t>.</a:t>
            </a:r>
          </a:p>
          <a:p>
            <a:r>
              <a:rPr lang="en-US" b="1" dirty="0" smtClean="0"/>
              <a:t>In the past few years the U.S. has experienced the most devastating hurricanes, tornadoes, floods, and fires in our history</a:t>
            </a:r>
            <a:r>
              <a:rPr lang="en-US" b="1" dirty="0" smtClean="0"/>
              <a:t>.</a:t>
            </a:r>
          </a:p>
          <a:p>
            <a:r>
              <a:rPr lang="en-US" b="1" dirty="0" smtClean="0"/>
              <a:t>We know that plagues and drought were direct results of the sins of the people of Israel</a:t>
            </a:r>
            <a:r>
              <a:rPr lang="en-US" b="1" dirty="0" smtClean="0"/>
              <a:t>. </a:t>
            </a:r>
            <a:r>
              <a:rPr lang="en-US" b="1" dirty="0" smtClean="0"/>
              <a:t>Jeremiah 3:2-3</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914400"/>
          </a:xfrm>
        </p:spPr>
        <p:txBody>
          <a:bodyPr/>
          <a:lstStyle/>
          <a:p>
            <a:r>
              <a:rPr lang="en-US" dirty="0" smtClean="0"/>
              <a:t>Failing Social System</a:t>
            </a:r>
            <a:br>
              <a:rPr lang="en-US" dirty="0" smtClean="0"/>
            </a:br>
            <a:endParaRPr lang="en-US" dirty="0"/>
          </a:p>
        </p:txBody>
      </p:sp>
      <p:sp>
        <p:nvSpPr>
          <p:cNvPr id="3" name="Content Placeholder 2"/>
          <p:cNvSpPr>
            <a:spLocks noGrp="1"/>
          </p:cNvSpPr>
          <p:nvPr>
            <p:ph idx="1"/>
          </p:nvPr>
        </p:nvSpPr>
        <p:spPr>
          <a:xfrm>
            <a:off x="914400" y="990600"/>
            <a:ext cx="7772400" cy="5638800"/>
          </a:xfrm>
        </p:spPr>
        <p:txBody>
          <a:bodyPr>
            <a:normAutofit/>
          </a:bodyPr>
          <a:lstStyle/>
          <a:p>
            <a:r>
              <a:rPr lang="en-US" sz="3200" b="1" dirty="0" smtClean="0"/>
              <a:t>Marriage has almost gone out of style</a:t>
            </a:r>
            <a:r>
              <a:rPr lang="en-US" sz="3200" b="1" dirty="0" smtClean="0"/>
              <a:t>.</a:t>
            </a:r>
          </a:p>
          <a:p>
            <a:r>
              <a:rPr lang="en-US" sz="3200" b="1" dirty="0" smtClean="0"/>
              <a:t>Children are disjointed from their parents</a:t>
            </a:r>
            <a:r>
              <a:rPr lang="en-US" sz="3200" b="1" dirty="0" smtClean="0"/>
              <a:t>.</a:t>
            </a:r>
          </a:p>
          <a:p>
            <a:r>
              <a:rPr lang="en-US" sz="3200" b="1" dirty="0" smtClean="0"/>
              <a:t>Our nation is cursed with a curse</a:t>
            </a:r>
            <a:r>
              <a:rPr lang="en-US" sz="3200" b="1" dirty="0" smtClean="0"/>
              <a:t>. </a:t>
            </a:r>
            <a:br>
              <a:rPr lang="en-US" sz="3200" b="1" dirty="0" smtClean="0"/>
            </a:br>
            <a:r>
              <a:rPr lang="en-US" sz="3200" b="1" dirty="0" smtClean="0"/>
              <a:t>Malachi 4:5-6, “Behold, I will send you Elijah the prophet before the coming of the great and dreadful day of the LORD:  6,  And he shall turn the heart of the fathers to the children, and the heart of the children to their fathers, lest I come and smite the earth with a curse.”</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Time of Harvest</a:t>
            </a:r>
            <a:br>
              <a:rPr lang="en-US" dirty="0" smtClean="0"/>
            </a:br>
            <a:endParaRPr lang="en-US" dirty="0"/>
          </a:p>
        </p:txBody>
      </p:sp>
      <p:sp>
        <p:nvSpPr>
          <p:cNvPr id="3" name="Content Placeholder 2"/>
          <p:cNvSpPr>
            <a:spLocks noGrp="1"/>
          </p:cNvSpPr>
          <p:nvPr>
            <p:ph idx="1"/>
          </p:nvPr>
        </p:nvSpPr>
        <p:spPr/>
        <p:txBody>
          <a:bodyPr/>
          <a:lstStyle/>
          <a:p>
            <a:r>
              <a:rPr lang="en-US" dirty="0" smtClean="0"/>
              <a:t> This </a:t>
            </a:r>
            <a:r>
              <a:rPr lang="en-US" dirty="0" smtClean="0"/>
              <a:t>is </a:t>
            </a:r>
            <a:r>
              <a:rPr lang="en-US" u="sng" dirty="0" smtClean="0"/>
              <a:t>not</a:t>
            </a:r>
            <a:r>
              <a:rPr lang="en-US" dirty="0" smtClean="0"/>
              <a:t> time to go into survival mode </a:t>
            </a:r>
            <a:r>
              <a:rPr lang="en-US" dirty="0" smtClean="0"/>
              <a:t>.</a:t>
            </a:r>
          </a:p>
          <a:p>
            <a:r>
              <a:rPr lang="en-US" dirty="0" smtClean="0"/>
              <a:t>It is time </a:t>
            </a:r>
            <a:r>
              <a:rPr lang="en-US" dirty="0" smtClean="0"/>
              <a:t>to reap the greatest revival of this century so far.</a:t>
            </a: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is Time</a:t>
            </a:r>
            <a:endParaRPr lang="en-US" dirty="0"/>
          </a:p>
        </p:txBody>
      </p:sp>
      <p:sp>
        <p:nvSpPr>
          <p:cNvPr id="3" name="Content Placeholder 2"/>
          <p:cNvSpPr>
            <a:spLocks noGrp="1"/>
          </p:cNvSpPr>
          <p:nvPr>
            <p:ph idx="1"/>
          </p:nvPr>
        </p:nvSpPr>
        <p:spPr/>
        <p:txBody>
          <a:bodyPr>
            <a:normAutofit/>
          </a:bodyPr>
          <a:lstStyle/>
          <a:p>
            <a:r>
              <a:rPr lang="en-US" sz="3200" b="1" dirty="0" smtClean="0"/>
              <a:t>To </a:t>
            </a:r>
            <a:r>
              <a:rPr lang="en-US" sz="3200" b="1" dirty="0" smtClean="0"/>
              <a:t>Pray Earnestly</a:t>
            </a:r>
          </a:p>
          <a:p>
            <a:r>
              <a:rPr lang="en-US" sz="3200" b="1" dirty="0" smtClean="0"/>
              <a:t>To </a:t>
            </a:r>
            <a:r>
              <a:rPr lang="en-US" sz="3200" b="1" dirty="0" smtClean="0"/>
              <a:t>Serve Diligently</a:t>
            </a:r>
          </a:p>
          <a:p>
            <a:r>
              <a:rPr lang="en-US" sz="3200" b="1" dirty="0" smtClean="0"/>
              <a:t>To </a:t>
            </a:r>
            <a:r>
              <a:rPr lang="en-US" sz="3200" b="1" dirty="0" smtClean="0"/>
              <a:t>Tithe Faithfully</a:t>
            </a:r>
          </a:p>
          <a:p>
            <a:r>
              <a:rPr lang="en-US" sz="3200" b="1" dirty="0" smtClean="0"/>
              <a:t>To </a:t>
            </a:r>
            <a:r>
              <a:rPr lang="en-US" sz="3200" b="1" dirty="0" smtClean="0"/>
              <a:t>Speak </a:t>
            </a:r>
            <a:r>
              <a:rPr lang="en-US" sz="3200" b="1" dirty="0" smtClean="0"/>
              <a:t>Boldly</a:t>
            </a:r>
            <a:endParaRPr lang="en-US" sz="32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Council of Heaven</a:t>
            </a:r>
            <a:br>
              <a:rPr lang="en-US" dirty="0" smtClean="0"/>
            </a:br>
            <a:endParaRPr lang="en-US" dirty="0"/>
          </a:p>
        </p:txBody>
      </p:sp>
      <p:sp>
        <p:nvSpPr>
          <p:cNvPr id="3" name="Content Placeholder 2"/>
          <p:cNvSpPr>
            <a:spLocks noGrp="1"/>
          </p:cNvSpPr>
          <p:nvPr>
            <p:ph idx="1"/>
          </p:nvPr>
        </p:nvSpPr>
        <p:spPr/>
        <p:txBody>
          <a:bodyPr/>
          <a:lstStyle/>
          <a:p>
            <a:r>
              <a:rPr lang="en-US" b="1" dirty="0" smtClean="0"/>
              <a:t>Do you have influence in Washington? </a:t>
            </a:r>
            <a:endParaRPr lang="en-US" b="1" dirty="0" smtClean="0"/>
          </a:p>
          <a:p>
            <a:r>
              <a:rPr lang="en-US" b="1" dirty="0" smtClean="0"/>
              <a:t>Do you have influence in heaven</a:t>
            </a:r>
            <a:r>
              <a:rPr lang="en-US" b="1" dirty="0" smtClean="0"/>
              <a:t>?</a:t>
            </a:r>
          </a:p>
          <a:p>
            <a:r>
              <a:rPr lang="en-US" b="1" dirty="0" smtClean="0"/>
              <a:t>Jeremiah 23:22, “But if they had stood in my counsel, and had caused my people to hear my words, then they should have turned them from their evil way, and from the evil of their doings</a:t>
            </a:r>
            <a:r>
              <a:rPr lang="en-US" b="1" dirty="0" smtClean="0"/>
              <a:t>.”</a:t>
            </a:r>
            <a:endParaRPr lang="en-US"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772400" cy="914400"/>
          </a:xfrm>
        </p:spPr>
        <p:txBody>
          <a:bodyPr/>
          <a:lstStyle/>
          <a:p>
            <a:r>
              <a:rPr lang="en-US" dirty="0" smtClean="0"/>
              <a:t>The Council of Heaven</a:t>
            </a:r>
            <a:endParaRPr lang="en-US" dirty="0"/>
          </a:p>
        </p:txBody>
      </p:sp>
      <p:sp>
        <p:nvSpPr>
          <p:cNvPr id="3" name="Content Placeholder 2"/>
          <p:cNvSpPr>
            <a:spLocks noGrp="1"/>
          </p:cNvSpPr>
          <p:nvPr>
            <p:ph idx="1"/>
          </p:nvPr>
        </p:nvSpPr>
        <p:spPr>
          <a:xfrm>
            <a:off x="914400" y="1219200"/>
            <a:ext cx="7772400" cy="5136360"/>
          </a:xfrm>
        </p:spPr>
        <p:txBody>
          <a:bodyPr>
            <a:normAutofit/>
          </a:bodyPr>
          <a:lstStyle/>
          <a:p>
            <a:r>
              <a:rPr lang="en-US" b="1" dirty="0" smtClean="0"/>
              <a:t>We are seated in heavenly places so we can influence heaven for the benefit of </a:t>
            </a:r>
            <a:r>
              <a:rPr lang="en-US" b="1" dirty="0" smtClean="0"/>
              <a:t>earth.</a:t>
            </a:r>
          </a:p>
          <a:p>
            <a:r>
              <a:rPr lang="en-US" b="1" dirty="0" smtClean="0"/>
              <a:t>Ephesians 2:5-6, “Even when we were dead in sins, hath quickened us together with Christ, (by grace ye are saved;)  6,  And hath raised </a:t>
            </a:r>
            <a:r>
              <a:rPr lang="en-US" b="1" i="1" dirty="0" smtClean="0"/>
              <a:t>us</a:t>
            </a:r>
            <a:r>
              <a:rPr lang="en-US" b="1" dirty="0" smtClean="0"/>
              <a:t> up together, and made </a:t>
            </a:r>
            <a:r>
              <a:rPr lang="en-US" b="1" i="1" dirty="0" smtClean="0"/>
              <a:t>us</a:t>
            </a:r>
            <a:r>
              <a:rPr lang="en-US" b="1" dirty="0" smtClean="0"/>
              <a:t> sit together in heavenly </a:t>
            </a:r>
            <a:r>
              <a:rPr lang="en-US" b="1" i="1" dirty="0" smtClean="0"/>
              <a:t>places</a:t>
            </a:r>
            <a:r>
              <a:rPr lang="en-US" b="1" dirty="0" smtClean="0"/>
              <a:t> in Christ Jesus:”</a:t>
            </a:r>
          </a:p>
          <a:p>
            <a:r>
              <a:rPr lang="en-US" b="1" dirty="0" smtClean="0"/>
              <a:t>Our economic situation does not look impossible from the perspective of the throne of God.</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wiligh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wilight">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wilight">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0" t="100000" r="5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0" t="100000" r="50000" b="10000"/>
          </a:path>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75000"/>
                <a:satMod val="105000"/>
              </a:schemeClr>
              <a:schemeClr val="phClr">
                <a:tint val="90000"/>
                <a:satMod val="200000"/>
              </a:schemeClr>
            </a:duotone>
          </a:blip>
          <a:tile tx="0" ty="0" sx="120000" sy="12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Twilight</Template>
  <TotalTime>55</TotalTime>
  <Words>467</Words>
  <Application>Microsoft Office PowerPoint</Application>
  <PresentationFormat>On-screen Show (4:3)</PresentationFormat>
  <Paragraphs>42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Twilight</vt:lpstr>
      <vt:lpstr>America Under Seige</vt:lpstr>
      <vt:lpstr>The U.S. In Trouble</vt:lpstr>
      <vt:lpstr>The Economy </vt:lpstr>
      <vt:lpstr>Natural Disasters </vt:lpstr>
      <vt:lpstr>Failing Social System </vt:lpstr>
      <vt:lpstr>The Time of Harvest </vt:lpstr>
      <vt:lpstr>It is Time</vt:lpstr>
      <vt:lpstr>The Council of Heaven </vt:lpstr>
      <vt:lpstr>The Council of Heaven</vt:lpstr>
      <vt:lpstr>What Will We Do?</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Louis G. Hulsey</dc:creator>
  <cp:lastModifiedBy>Louis G. Hulsey</cp:lastModifiedBy>
  <cp:revision>7</cp:revision>
  <dcterms:created xsi:type="dcterms:W3CDTF">2011-08-07T10:22:33Z</dcterms:created>
  <dcterms:modified xsi:type="dcterms:W3CDTF">2011-08-07T11:17:41Z</dcterms:modified>
</cp:coreProperties>
</file>